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71" r:id="rId14"/>
    <p:sldId id="268" r:id="rId15"/>
    <p:sldId id="272" r:id="rId16"/>
    <p:sldId id="269" r:id="rId17"/>
    <p:sldId id="270" r:id="rId18"/>
    <p:sldId id="273" r:id="rId19"/>
    <p:sldId id="274" r:id="rId20"/>
    <p:sldId id="275" r:id="rId21"/>
    <p:sldId id="277" r:id="rId22"/>
    <p:sldId id="278" r:id="rId2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063" autoAdjust="0"/>
    <p:restoredTop sz="94660"/>
  </p:normalViewPr>
  <p:slideViewPr>
    <p:cSldViewPr snapToGrid="0">
      <p:cViewPr varScale="1">
        <p:scale>
          <a:sx n="90" d="100"/>
          <a:sy n="90" d="100"/>
        </p:scale>
        <p:origin x="528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김광우" userId="2a936863-4191-4eac-8abe-ae81b37592ba" providerId="ADAL" clId="{57B061C2-47AC-4489-8010-0B15E36C3D4A}"/>
  </pc:docChgLst>
  <pc:docChgLst>
    <pc:chgData name="김광우" userId="2a936863-4191-4eac-8abe-ae81b37592ba" providerId="ADAL" clId="{91301D0D-1FB5-45AB-B098-20485AFAA36E}"/>
    <pc:docChg chg="undo custSel addSld delSld modSld">
      <pc:chgData name="김광우" userId="2a936863-4191-4eac-8abe-ae81b37592ba" providerId="ADAL" clId="{91301D0D-1FB5-45AB-B098-20485AFAA36E}" dt="2023-10-18T08:34:59.161" v="475" actId="478"/>
      <pc:docMkLst>
        <pc:docMk/>
      </pc:docMkLst>
      <pc:sldChg chg="modSp">
        <pc:chgData name="김광우" userId="2a936863-4191-4eac-8abe-ae81b37592ba" providerId="ADAL" clId="{91301D0D-1FB5-45AB-B098-20485AFAA36E}" dt="2023-10-18T07:43:59.175" v="3" actId="20577"/>
        <pc:sldMkLst>
          <pc:docMk/>
          <pc:sldMk cId="1618576829" sldId="256"/>
        </pc:sldMkLst>
        <pc:spChg chg="mod">
          <ac:chgData name="김광우" userId="2a936863-4191-4eac-8abe-ae81b37592ba" providerId="ADAL" clId="{91301D0D-1FB5-45AB-B098-20485AFAA36E}" dt="2023-10-18T07:43:51.002" v="0"/>
          <ac:spMkLst>
            <pc:docMk/>
            <pc:sldMk cId="1618576829" sldId="256"/>
            <ac:spMk id="2" creationId="{68ABCAFC-47AB-4F39-A98F-D426490B3818}"/>
          </ac:spMkLst>
        </pc:spChg>
        <pc:spChg chg="mod">
          <ac:chgData name="김광우" userId="2a936863-4191-4eac-8abe-ae81b37592ba" providerId="ADAL" clId="{91301D0D-1FB5-45AB-B098-20485AFAA36E}" dt="2023-10-18T07:43:59.175" v="3" actId="20577"/>
          <ac:spMkLst>
            <pc:docMk/>
            <pc:sldMk cId="1618576829" sldId="256"/>
            <ac:spMk id="3" creationId="{0CA237D8-4A19-41EC-8925-407A8E4C5F48}"/>
          </ac:spMkLst>
        </pc:spChg>
      </pc:sldChg>
    </pc:docChg>
  </pc:docChgLst>
  <pc:docChgLst>
    <pc:chgData name="김광우" userId="2a936863-4191-4eac-8abe-ae81b37592ba" providerId="ADAL" clId="{5FAB86BE-EC75-463D-98E5-A4759E3D3A0A}"/>
    <pc:docChg chg="undo custSel addSld delSld modSld">
      <pc:chgData name="김광우" userId="2a936863-4191-4eac-8abe-ae81b37592ba" providerId="ADAL" clId="{5FAB86BE-EC75-463D-98E5-A4759E3D3A0A}" dt="2023-09-07T22:07:07.568" v="4422" actId="20577"/>
      <pc:docMkLst>
        <pc:docMk/>
      </pc:docMkLst>
      <pc:sldChg chg="modSp">
        <pc:chgData name="김광우" userId="2a936863-4191-4eac-8abe-ae81b37592ba" providerId="ADAL" clId="{5FAB86BE-EC75-463D-98E5-A4759E3D3A0A}" dt="2023-09-06T08:29:58" v="15" actId="20577"/>
        <pc:sldMkLst>
          <pc:docMk/>
          <pc:sldMk cId="1618576829" sldId="256"/>
        </pc:sldMkLst>
        <pc:spChg chg="mod">
          <ac:chgData name="김광우" userId="2a936863-4191-4eac-8abe-ae81b37592ba" providerId="ADAL" clId="{5FAB86BE-EC75-463D-98E5-A4759E3D3A0A}" dt="2023-09-06T08:29:42.181" v="0"/>
          <ac:spMkLst>
            <pc:docMk/>
            <pc:sldMk cId="1618576829" sldId="256"/>
            <ac:spMk id="2" creationId="{68ABCAFC-47AB-4F39-A98F-D426490B3818}"/>
          </ac:spMkLst>
        </pc:spChg>
        <pc:spChg chg="mod">
          <ac:chgData name="김광우" userId="2a936863-4191-4eac-8abe-ae81b37592ba" providerId="ADAL" clId="{5FAB86BE-EC75-463D-98E5-A4759E3D3A0A}" dt="2023-09-06T08:29:58" v="15" actId="20577"/>
          <ac:spMkLst>
            <pc:docMk/>
            <pc:sldMk cId="1618576829" sldId="256"/>
            <ac:spMk id="3" creationId="{0CA237D8-4A19-41EC-8925-407A8E4C5F48}"/>
          </ac:spMkLst>
        </pc:spChg>
      </pc:sldChg>
    </pc:docChg>
  </pc:docChgLst>
  <pc:docChgLst>
    <pc:chgData name="김광우" userId="2a936863-4191-4eac-8abe-ae81b37592ba" providerId="ADAL" clId="{5F0F3B8F-F56C-4966-A996-E9713997DF2E}"/>
  </pc:docChgLst>
  <pc:docChgLst>
    <pc:chgData name="김광우" userId="2a936863-4191-4eac-8abe-ae81b37592ba" providerId="ADAL" clId="{ABA5B0FD-F0F8-4D58-8D7C-68057347283E}"/>
    <pc:docChg chg="undo custSel addSld delSld modSld sldOrd">
      <pc:chgData name="김광우" userId="2a936863-4191-4eac-8abe-ae81b37592ba" providerId="ADAL" clId="{ABA5B0FD-F0F8-4D58-8D7C-68057347283E}" dt="2023-10-05T13:48:46.203" v="1256" actId="1076"/>
      <pc:docMkLst>
        <pc:docMk/>
      </pc:docMkLst>
      <pc:sldChg chg="modSp">
        <pc:chgData name="김광우" userId="2a936863-4191-4eac-8abe-ae81b37592ba" providerId="ADAL" clId="{ABA5B0FD-F0F8-4D58-8D7C-68057347283E}" dt="2023-10-05T10:17:16.887" v="13" actId="20577"/>
        <pc:sldMkLst>
          <pc:docMk/>
          <pc:sldMk cId="1618576829" sldId="256"/>
        </pc:sldMkLst>
        <pc:spChg chg="mod">
          <ac:chgData name="김광우" userId="2a936863-4191-4eac-8abe-ae81b37592ba" providerId="ADAL" clId="{ABA5B0FD-F0F8-4D58-8D7C-68057347283E}" dt="2023-10-05T10:17:09.575" v="0"/>
          <ac:spMkLst>
            <pc:docMk/>
            <pc:sldMk cId="1618576829" sldId="256"/>
            <ac:spMk id="2" creationId="{68ABCAFC-47AB-4F39-A98F-D426490B3818}"/>
          </ac:spMkLst>
        </pc:spChg>
        <pc:spChg chg="mod">
          <ac:chgData name="김광우" userId="2a936863-4191-4eac-8abe-ae81b37592ba" providerId="ADAL" clId="{ABA5B0FD-F0F8-4D58-8D7C-68057347283E}" dt="2023-10-05T10:17:16.887" v="13" actId="20577"/>
          <ac:spMkLst>
            <pc:docMk/>
            <pc:sldMk cId="1618576829" sldId="256"/>
            <ac:spMk id="3" creationId="{0CA237D8-4A19-41EC-8925-407A8E4C5F48}"/>
          </ac:spMkLst>
        </pc:spChg>
      </pc:sldChg>
    </pc:docChg>
  </pc:docChgLst>
  <pc:docChgLst>
    <pc:chgData name="김광우" userId="2a936863-4191-4eac-8abe-ae81b37592ba" providerId="ADAL" clId="{DCD68F33-6DAA-4D5D-BD6F-0F494ED638E9}"/>
  </pc:docChgLst>
  <pc:docChgLst>
    <pc:chgData name="김광우" userId="2a936863-4191-4eac-8abe-ae81b37592ba" providerId="ADAL" clId="{4FA1FDA2-3626-451B-9501-B23AE616AE62}"/>
  </pc:docChgLst>
  <pc:docChgLst>
    <pc:chgData name="김광우" userId="2a936863-4191-4eac-8abe-ae81b37592ba" providerId="ADAL" clId="{ECB2002F-B360-415F-863D-4E7009BD5A8F}"/>
  </pc:docChgLst>
  <pc:docChgLst>
    <pc:chgData name="김광우" userId="2a936863-4191-4eac-8abe-ae81b37592ba" providerId="ADAL" clId="{C3533E7E-64C3-476D-999C-14E47A971344}"/>
  </pc:docChgLst>
  <pc:docChgLst>
    <pc:chgData name="김광우" userId="2a936863-4191-4eac-8abe-ae81b37592ba" providerId="ADAL" clId="{0B5392C6-3090-4444-9715-E6E16791759C}"/>
    <pc:docChg chg="undo custSel addSld delSld modSld sldOrd">
      <pc:chgData name="김광우" userId="2a936863-4191-4eac-8abe-ae81b37592ba" providerId="ADAL" clId="{0B5392C6-3090-4444-9715-E6E16791759C}" dt="2023-10-26T15:05:51.927" v="2007" actId="20577"/>
      <pc:docMkLst>
        <pc:docMk/>
      </pc:docMkLst>
      <pc:sldChg chg="modSp">
        <pc:chgData name="김광우" userId="2a936863-4191-4eac-8abe-ae81b37592ba" providerId="ADAL" clId="{0B5392C6-3090-4444-9715-E6E16791759C}" dt="2023-10-26T09:55:32.496" v="4" actId="20577"/>
        <pc:sldMkLst>
          <pc:docMk/>
          <pc:sldMk cId="1618576829" sldId="256"/>
        </pc:sldMkLst>
        <pc:spChg chg="mod">
          <ac:chgData name="김광우" userId="2a936863-4191-4eac-8abe-ae81b37592ba" providerId="ADAL" clId="{0B5392C6-3090-4444-9715-E6E16791759C}" dt="2023-10-26T09:55:27.460" v="0"/>
          <ac:spMkLst>
            <pc:docMk/>
            <pc:sldMk cId="1618576829" sldId="256"/>
            <ac:spMk id="2" creationId="{68ABCAFC-47AB-4F39-A98F-D426490B3818}"/>
          </ac:spMkLst>
        </pc:spChg>
        <pc:spChg chg="mod">
          <ac:chgData name="김광우" userId="2a936863-4191-4eac-8abe-ae81b37592ba" providerId="ADAL" clId="{0B5392C6-3090-4444-9715-E6E16791759C}" dt="2023-10-26T09:55:32.496" v="4" actId="20577"/>
          <ac:spMkLst>
            <pc:docMk/>
            <pc:sldMk cId="1618576829" sldId="256"/>
            <ac:spMk id="3" creationId="{0CA237D8-4A19-41EC-8925-407A8E4C5F48}"/>
          </ac:spMkLst>
        </pc:spChg>
      </pc:sldChg>
    </pc:docChg>
  </pc:docChgLst>
  <pc:docChgLst>
    <pc:chgData name="김광우" userId="2a936863-4191-4eac-8abe-ae81b37592ba" providerId="ADAL" clId="{ACB31E07-B23F-4870-9CBD-64AD9E4D60CF}"/>
  </pc:docChgLst>
  <pc:docChgLst>
    <pc:chgData name="김광우" userId="2a936863-4191-4eac-8abe-ae81b37592ba" providerId="ADAL" clId="{F45BAA44-0C3B-4C71-93EA-91D783276ECE}"/>
    <pc:docChg chg="undo custSel addSld delSld modSld">
      <pc:chgData name="김광우" userId="2a936863-4191-4eac-8abe-ae81b37592ba" providerId="ADAL" clId="{F45BAA44-0C3B-4C71-93EA-91D783276ECE}" dt="2023-11-30T12:29:11.064" v="1897"/>
      <pc:docMkLst>
        <pc:docMk/>
      </pc:docMkLst>
      <pc:sldChg chg="modSp">
        <pc:chgData name="김광우" userId="2a936863-4191-4eac-8abe-ae81b37592ba" providerId="ADAL" clId="{F45BAA44-0C3B-4C71-93EA-91D783276ECE}" dt="2023-11-30T12:07:49.617" v="1669" actId="20577"/>
        <pc:sldMkLst>
          <pc:docMk/>
          <pc:sldMk cId="1618576829" sldId="256"/>
        </pc:sldMkLst>
        <pc:spChg chg="mod">
          <ac:chgData name="김광우" userId="2a936863-4191-4eac-8abe-ae81b37592ba" providerId="ADAL" clId="{F45BAA44-0C3B-4C71-93EA-91D783276ECE}" dt="2023-11-30T09:00:58.374" v="0"/>
          <ac:spMkLst>
            <pc:docMk/>
            <pc:sldMk cId="1618576829" sldId="256"/>
            <ac:spMk id="2" creationId="{68ABCAFC-47AB-4F39-A98F-D426490B3818}"/>
          </ac:spMkLst>
        </pc:spChg>
        <pc:spChg chg="mod">
          <ac:chgData name="김광우" userId="2a936863-4191-4eac-8abe-ae81b37592ba" providerId="ADAL" clId="{F45BAA44-0C3B-4C71-93EA-91D783276ECE}" dt="2023-11-30T12:07:49.617" v="1669" actId="20577"/>
          <ac:spMkLst>
            <pc:docMk/>
            <pc:sldMk cId="1618576829" sldId="256"/>
            <ac:spMk id="3" creationId="{0CA237D8-4A19-41EC-8925-407A8E4C5F48}"/>
          </ac:spMkLst>
        </pc:spChg>
      </pc:sldChg>
      <pc:sldChg chg="del">
        <pc:chgData name="김광우" userId="2a936863-4191-4eac-8abe-ae81b37592ba" providerId="ADAL" clId="{F45BAA44-0C3B-4C71-93EA-91D783276ECE}" dt="2023-11-30T09:01:02.190" v="1" actId="2696"/>
        <pc:sldMkLst>
          <pc:docMk/>
          <pc:sldMk cId="21154701" sldId="257"/>
        </pc:sldMkLst>
      </pc:sldChg>
      <pc:sldChg chg="addSp delSp modSp add">
        <pc:chgData name="김광우" userId="2a936863-4191-4eac-8abe-ae81b37592ba" providerId="ADAL" clId="{F45BAA44-0C3B-4C71-93EA-91D783276ECE}" dt="2023-11-30T09:17:06.321" v="39" actId="1076"/>
        <pc:sldMkLst>
          <pc:docMk/>
          <pc:sldMk cId="57526099" sldId="257"/>
        </pc:sldMkLst>
        <pc:spChg chg="mod">
          <ac:chgData name="김광우" userId="2a936863-4191-4eac-8abe-ae81b37592ba" providerId="ADAL" clId="{F45BAA44-0C3B-4C71-93EA-91D783276ECE}" dt="2023-11-30T09:15:42.304" v="31" actId="20577"/>
          <ac:spMkLst>
            <pc:docMk/>
            <pc:sldMk cId="57526099" sldId="257"/>
            <ac:spMk id="2" creationId="{052B31FE-9492-4987-A72D-5DBB3257BC10}"/>
          </ac:spMkLst>
        </pc:spChg>
        <pc:spChg chg="del">
          <ac:chgData name="김광우" userId="2a936863-4191-4eac-8abe-ae81b37592ba" providerId="ADAL" clId="{F45BAA44-0C3B-4C71-93EA-91D783276ECE}" dt="2023-11-30T09:16:41.720" v="32" actId="478"/>
          <ac:spMkLst>
            <pc:docMk/>
            <pc:sldMk cId="57526099" sldId="257"/>
            <ac:spMk id="3" creationId="{CD11CFB4-2E73-4751-946C-5BB8C39B9416}"/>
          </ac:spMkLst>
        </pc:spChg>
        <pc:picChg chg="add mod">
          <ac:chgData name="김광우" userId="2a936863-4191-4eac-8abe-ae81b37592ba" providerId="ADAL" clId="{F45BAA44-0C3B-4C71-93EA-91D783276ECE}" dt="2023-11-30T09:17:06.321" v="39" actId="1076"/>
          <ac:picMkLst>
            <pc:docMk/>
            <pc:sldMk cId="57526099" sldId="257"/>
            <ac:picMk id="4" creationId="{9857D779-3D42-4FD2-AF65-B3F82BD7CD4C}"/>
          </ac:picMkLst>
        </pc:picChg>
        <pc:picChg chg="add mod">
          <ac:chgData name="김광우" userId="2a936863-4191-4eac-8abe-ae81b37592ba" providerId="ADAL" clId="{F45BAA44-0C3B-4C71-93EA-91D783276ECE}" dt="2023-11-30T09:17:04.557" v="38" actId="1076"/>
          <ac:picMkLst>
            <pc:docMk/>
            <pc:sldMk cId="57526099" sldId="257"/>
            <ac:picMk id="5" creationId="{DE3AF198-14DB-44FD-BCD0-B8782C6F4E65}"/>
          </ac:picMkLst>
        </pc:picChg>
      </pc:sldChg>
      <pc:sldChg chg="addSp delSp modSp add">
        <pc:chgData name="김광우" userId="2a936863-4191-4eac-8abe-ae81b37592ba" providerId="ADAL" clId="{F45BAA44-0C3B-4C71-93EA-91D783276ECE}" dt="2023-11-30T09:32:12.222" v="222" actId="1076"/>
        <pc:sldMkLst>
          <pc:docMk/>
          <pc:sldMk cId="1642229439" sldId="258"/>
        </pc:sldMkLst>
        <pc:spChg chg="mod">
          <ac:chgData name="김광우" userId="2a936863-4191-4eac-8abe-ae81b37592ba" providerId="ADAL" clId="{F45BAA44-0C3B-4C71-93EA-91D783276ECE}" dt="2023-11-30T09:20:10.863" v="92" actId="20577"/>
          <ac:spMkLst>
            <pc:docMk/>
            <pc:sldMk cId="1642229439" sldId="258"/>
            <ac:spMk id="2" creationId="{052B31FE-9492-4987-A72D-5DBB3257BC10}"/>
          </ac:spMkLst>
        </pc:spChg>
        <pc:spChg chg="add mod">
          <ac:chgData name="김광우" userId="2a936863-4191-4eac-8abe-ae81b37592ba" providerId="ADAL" clId="{F45BAA44-0C3B-4C71-93EA-91D783276ECE}" dt="2023-11-30T09:32:12.222" v="222" actId="1076"/>
          <ac:spMkLst>
            <pc:docMk/>
            <pc:sldMk cId="1642229439" sldId="258"/>
            <ac:spMk id="3" creationId="{B9BF950B-D806-4C02-9B07-C936E86D820E}"/>
          </ac:spMkLst>
        </pc:spChg>
        <pc:spChg chg="add mod">
          <ac:chgData name="김광우" userId="2a936863-4191-4eac-8abe-ae81b37592ba" providerId="ADAL" clId="{F45BAA44-0C3B-4C71-93EA-91D783276ECE}" dt="2023-11-30T09:30:20.956" v="217" actId="20577"/>
          <ac:spMkLst>
            <pc:docMk/>
            <pc:sldMk cId="1642229439" sldId="258"/>
            <ac:spMk id="6" creationId="{B29394BD-E1AF-47F8-8581-957BECC3F229}"/>
          </ac:spMkLst>
        </pc:spChg>
        <pc:picChg chg="del">
          <ac:chgData name="김광우" userId="2a936863-4191-4eac-8abe-ae81b37592ba" providerId="ADAL" clId="{F45BAA44-0C3B-4C71-93EA-91D783276ECE}" dt="2023-11-30T09:18:20.473" v="41" actId="478"/>
          <ac:picMkLst>
            <pc:docMk/>
            <pc:sldMk cId="1642229439" sldId="258"/>
            <ac:picMk id="4" creationId="{9857D779-3D42-4FD2-AF65-B3F82BD7CD4C}"/>
          </ac:picMkLst>
        </pc:picChg>
        <pc:picChg chg="del">
          <ac:chgData name="김광우" userId="2a936863-4191-4eac-8abe-ae81b37592ba" providerId="ADAL" clId="{F45BAA44-0C3B-4C71-93EA-91D783276ECE}" dt="2023-11-30T09:18:20.834" v="42" actId="478"/>
          <ac:picMkLst>
            <pc:docMk/>
            <pc:sldMk cId="1642229439" sldId="258"/>
            <ac:picMk id="5" creationId="{DE3AF198-14DB-44FD-BCD0-B8782C6F4E65}"/>
          </ac:picMkLst>
        </pc:picChg>
        <pc:picChg chg="add del mod">
          <ac:chgData name="김광우" userId="2a936863-4191-4eac-8abe-ae81b37592ba" providerId="ADAL" clId="{F45BAA44-0C3B-4C71-93EA-91D783276ECE}" dt="2023-11-30T09:21:33.326" v="94" actId="478"/>
          <ac:picMkLst>
            <pc:docMk/>
            <pc:sldMk cId="1642229439" sldId="258"/>
            <ac:picMk id="1026" creationId="{B37942C0-F34B-4407-B06A-E35819A55660}"/>
          </ac:picMkLst>
        </pc:picChg>
        <pc:picChg chg="add mod">
          <ac:chgData name="김광우" userId="2a936863-4191-4eac-8abe-ae81b37592ba" providerId="ADAL" clId="{F45BAA44-0C3B-4C71-93EA-91D783276ECE}" dt="2023-11-30T09:30:29.092" v="220" actId="1076"/>
          <ac:picMkLst>
            <pc:docMk/>
            <pc:sldMk cId="1642229439" sldId="258"/>
            <ac:picMk id="1028" creationId="{EA66C10A-5187-4831-BF75-EB395C3EF57D}"/>
          </ac:picMkLst>
        </pc:picChg>
        <pc:picChg chg="add mod">
          <ac:chgData name="김광우" userId="2a936863-4191-4eac-8abe-ae81b37592ba" providerId="ADAL" clId="{F45BAA44-0C3B-4C71-93EA-91D783276ECE}" dt="2023-11-30T09:29:50.746" v="157" actId="1076"/>
          <ac:picMkLst>
            <pc:docMk/>
            <pc:sldMk cId="1642229439" sldId="258"/>
            <ac:picMk id="1030" creationId="{904FAB30-BE05-4A15-8940-9A5E27F6200D}"/>
          </ac:picMkLst>
        </pc:picChg>
      </pc:sldChg>
      <pc:sldChg chg="del">
        <pc:chgData name="김광우" userId="2a936863-4191-4eac-8abe-ae81b37592ba" providerId="ADAL" clId="{F45BAA44-0C3B-4C71-93EA-91D783276ECE}" dt="2023-11-30T09:01:02.379" v="2" actId="2696"/>
        <pc:sldMkLst>
          <pc:docMk/>
          <pc:sldMk cId="2366078833" sldId="258"/>
        </pc:sldMkLst>
      </pc:sldChg>
      <pc:sldChg chg="addSp modSp add">
        <pc:chgData name="김광우" userId="2a936863-4191-4eac-8abe-ae81b37592ba" providerId="ADAL" clId="{F45BAA44-0C3B-4C71-93EA-91D783276ECE}" dt="2023-11-30T09:58:47.110" v="595" actId="1076"/>
        <pc:sldMkLst>
          <pc:docMk/>
          <pc:sldMk cId="1013618895" sldId="259"/>
        </pc:sldMkLst>
        <pc:spChg chg="mod">
          <ac:chgData name="김광우" userId="2a936863-4191-4eac-8abe-ae81b37592ba" providerId="ADAL" clId="{F45BAA44-0C3B-4C71-93EA-91D783276ECE}" dt="2023-11-30T09:34:32.075" v="228" actId="20577"/>
          <ac:spMkLst>
            <pc:docMk/>
            <pc:sldMk cId="1013618895" sldId="259"/>
            <ac:spMk id="2" creationId="{9B938BA7-9D3C-4571-BAE4-510CB2AECB21}"/>
          </ac:spMkLst>
        </pc:spChg>
        <pc:spChg chg="mod">
          <ac:chgData name="김광우" userId="2a936863-4191-4eac-8abe-ae81b37592ba" providerId="ADAL" clId="{F45BAA44-0C3B-4C71-93EA-91D783276ECE}" dt="2023-11-30T09:58:36.920" v="590" actId="20577"/>
          <ac:spMkLst>
            <pc:docMk/>
            <pc:sldMk cId="1013618895" sldId="259"/>
            <ac:spMk id="3" creationId="{B962D9FB-2945-4B41-9208-BF008E33E5A8}"/>
          </ac:spMkLst>
        </pc:spChg>
        <pc:picChg chg="add mod">
          <ac:chgData name="김광우" userId="2a936863-4191-4eac-8abe-ae81b37592ba" providerId="ADAL" clId="{F45BAA44-0C3B-4C71-93EA-91D783276ECE}" dt="2023-11-30T09:58:47.110" v="595" actId="1076"/>
          <ac:picMkLst>
            <pc:docMk/>
            <pc:sldMk cId="1013618895" sldId="259"/>
            <ac:picMk id="4" creationId="{114F289E-0585-48FA-AE26-0B45FD54448B}"/>
          </ac:picMkLst>
        </pc:picChg>
      </pc:sldChg>
      <pc:sldChg chg="addSp delSp modSp add">
        <pc:chgData name="김광우" userId="2a936863-4191-4eac-8abe-ae81b37592ba" providerId="ADAL" clId="{F45BAA44-0C3B-4C71-93EA-91D783276ECE}" dt="2023-11-30T10:11:53.793" v="652" actId="1076"/>
        <pc:sldMkLst>
          <pc:docMk/>
          <pc:sldMk cId="3799533797" sldId="260"/>
        </pc:sldMkLst>
        <pc:spChg chg="mod">
          <ac:chgData name="김광우" userId="2a936863-4191-4eac-8abe-ae81b37592ba" providerId="ADAL" clId="{F45BAA44-0C3B-4C71-93EA-91D783276ECE}" dt="2023-11-30T09:53:59.157" v="561" actId="20577"/>
          <ac:spMkLst>
            <pc:docMk/>
            <pc:sldMk cId="3799533797" sldId="260"/>
            <ac:spMk id="2" creationId="{AA2B550D-C825-4503-A91C-2EE7D9553EAC}"/>
          </ac:spMkLst>
        </pc:spChg>
        <pc:spChg chg="mod">
          <ac:chgData name="김광우" userId="2a936863-4191-4eac-8abe-ae81b37592ba" providerId="ADAL" clId="{F45BAA44-0C3B-4C71-93EA-91D783276ECE}" dt="2023-11-30T10:05:15.868" v="650" actId="20577"/>
          <ac:spMkLst>
            <pc:docMk/>
            <pc:sldMk cId="3799533797" sldId="260"/>
            <ac:spMk id="3" creationId="{4CA7BF0A-235B-4B36-8E9F-47C200A4D797}"/>
          </ac:spMkLst>
        </pc:spChg>
        <pc:picChg chg="add del">
          <ac:chgData name="김광우" userId="2a936863-4191-4eac-8abe-ae81b37592ba" providerId="ADAL" clId="{F45BAA44-0C3B-4C71-93EA-91D783276ECE}" dt="2023-11-30T09:55:55.281" v="587" actId="478"/>
          <ac:picMkLst>
            <pc:docMk/>
            <pc:sldMk cId="3799533797" sldId="260"/>
            <ac:picMk id="4" creationId="{C8585C6F-0E58-485D-A3A0-4AD38C0360F3}"/>
          </ac:picMkLst>
        </pc:picChg>
        <pc:picChg chg="add del">
          <ac:chgData name="김광우" userId="2a936863-4191-4eac-8abe-ae81b37592ba" providerId="ADAL" clId="{F45BAA44-0C3B-4C71-93EA-91D783276ECE}" dt="2023-11-30T09:55:52.640" v="586"/>
          <ac:picMkLst>
            <pc:docMk/>
            <pc:sldMk cId="3799533797" sldId="260"/>
            <ac:picMk id="5" creationId="{11E55EE6-BC4D-4E72-9FB4-8D127E920E13}"/>
          </ac:picMkLst>
        </pc:picChg>
        <pc:picChg chg="add mod">
          <ac:chgData name="김광우" userId="2a936863-4191-4eac-8abe-ae81b37592ba" providerId="ADAL" clId="{F45BAA44-0C3B-4C71-93EA-91D783276ECE}" dt="2023-11-30T10:04:44.782" v="626" actId="1076"/>
          <ac:picMkLst>
            <pc:docMk/>
            <pc:sldMk cId="3799533797" sldId="260"/>
            <ac:picMk id="6" creationId="{437F188C-A0D5-4054-A2DD-C9616256925E}"/>
          </ac:picMkLst>
        </pc:picChg>
        <pc:picChg chg="add mod">
          <ac:chgData name="김광우" userId="2a936863-4191-4eac-8abe-ae81b37592ba" providerId="ADAL" clId="{F45BAA44-0C3B-4C71-93EA-91D783276ECE}" dt="2023-11-30T10:04:57.949" v="628" actId="1076"/>
          <ac:picMkLst>
            <pc:docMk/>
            <pc:sldMk cId="3799533797" sldId="260"/>
            <ac:picMk id="7" creationId="{F83D9A95-5598-42FF-BB9F-149563E9A6C9}"/>
          </ac:picMkLst>
        </pc:picChg>
        <pc:picChg chg="add mod">
          <ac:chgData name="김광우" userId="2a936863-4191-4eac-8abe-ae81b37592ba" providerId="ADAL" clId="{F45BAA44-0C3B-4C71-93EA-91D783276ECE}" dt="2023-11-30T10:11:53.793" v="652" actId="1076"/>
          <ac:picMkLst>
            <pc:docMk/>
            <pc:sldMk cId="3799533797" sldId="260"/>
            <ac:picMk id="8" creationId="{9A4D51E1-3706-4A2A-915D-832F5EF81CE4}"/>
          </ac:picMkLst>
        </pc:picChg>
      </pc:sldChg>
      <pc:sldChg chg="addSp delSp modSp add">
        <pc:chgData name="김광우" userId="2a936863-4191-4eac-8abe-ae81b37592ba" providerId="ADAL" clId="{F45BAA44-0C3B-4C71-93EA-91D783276ECE}" dt="2023-11-30T11:00:44.018" v="731" actId="478"/>
        <pc:sldMkLst>
          <pc:docMk/>
          <pc:sldMk cId="2426648786" sldId="261"/>
        </pc:sldMkLst>
        <pc:spChg chg="mod">
          <ac:chgData name="김광우" userId="2a936863-4191-4eac-8abe-ae81b37592ba" providerId="ADAL" clId="{F45BAA44-0C3B-4C71-93EA-91D783276ECE}" dt="2023-11-30T10:15:30.273" v="661" actId="20577"/>
          <ac:spMkLst>
            <pc:docMk/>
            <pc:sldMk cId="2426648786" sldId="261"/>
            <ac:spMk id="2" creationId="{C4456E6B-E7A7-416F-9178-87BBDD77601B}"/>
          </ac:spMkLst>
        </pc:spChg>
        <pc:spChg chg="mod">
          <ac:chgData name="김광우" userId="2a936863-4191-4eac-8abe-ae81b37592ba" providerId="ADAL" clId="{F45BAA44-0C3B-4C71-93EA-91D783276ECE}" dt="2023-11-30T10:22:55.113" v="719" actId="20577"/>
          <ac:spMkLst>
            <pc:docMk/>
            <pc:sldMk cId="2426648786" sldId="261"/>
            <ac:spMk id="3" creationId="{7AC84E15-2031-4754-9E90-D90D917D5633}"/>
          </ac:spMkLst>
        </pc:spChg>
        <pc:picChg chg="add mod">
          <ac:chgData name="김광우" userId="2a936863-4191-4eac-8abe-ae81b37592ba" providerId="ADAL" clId="{F45BAA44-0C3B-4C71-93EA-91D783276ECE}" dt="2023-11-30T10:15:58.043" v="679" actId="1076"/>
          <ac:picMkLst>
            <pc:docMk/>
            <pc:sldMk cId="2426648786" sldId="261"/>
            <ac:picMk id="4" creationId="{F2992790-96F1-4CB6-87FE-224978711418}"/>
          </ac:picMkLst>
        </pc:picChg>
        <pc:picChg chg="add del mod">
          <ac:chgData name="김광우" userId="2a936863-4191-4eac-8abe-ae81b37592ba" providerId="ADAL" clId="{F45BAA44-0C3B-4C71-93EA-91D783276ECE}" dt="2023-11-30T10:16:05.762" v="682" actId="478"/>
          <ac:picMkLst>
            <pc:docMk/>
            <pc:sldMk cId="2426648786" sldId="261"/>
            <ac:picMk id="5" creationId="{E47B2DFD-EFB9-40F2-B5C0-25ED75EA225E}"/>
          </ac:picMkLst>
        </pc:picChg>
        <pc:picChg chg="add mod">
          <ac:chgData name="김광우" userId="2a936863-4191-4eac-8abe-ae81b37592ba" providerId="ADAL" clId="{F45BAA44-0C3B-4C71-93EA-91D783276ECE}" dt="2023-11-30T11:00:02.880" v="725" actId="1076"/>
          <ac:picMkLst>
            <pc:docMk/>
            <pc:sldMk cId="2426648786" sldId="261"/>
            <ac:picMk id="6" creationId="{95DA45CC-BB96-4238-9B26-75A002F7B23F}"/>
          </ac:picMkLst>
        </pc:picChg>
        <pc:picChg chg="add del mod">
          <ac:chgData name="김광우" userId="2a936863-4191-4eac-8abe-ae81b37592ba" providerId="ADAL" clId="{F45BAA44-0C3B-4C71-93EA-91D783276ECE}" dt="2023-11-30T11:00:44.018" v="731" actId="478"/>
          <ac:picMkLst>
            <pc:docMk/>
            <pc:sldMk cId="2426648786" sldId="261"/>
            <ac:picMk id="7" creationId="{A296A53B-091C-4F59-AAFA-7CEE9B7AE2CA}"/>
          </ac:picMkLst>
        </pc:picChg>
      </pc:sldChg>
      <pc:sldChg chg="del">
        <pc:chgData name="김광우" userId="2a936863-4191-4eac-8abe-ae81b37592ba" providerId="ADAL" clId="{F45BAA44-0C3B-4C71-93EA-91D783276ECE}" dt="2023-11-30T09:01:02.584" v="3" actId="2696"/>
        <pc:sldMkLst>
          <pc:docMk/>
          <pc:sldMk cId="3097524531" sldId="261"/>
        </pc:sldMkLst>
      </pc:sldChg>
      <pc:sldChg chg="del">
        <pc:chgData name="김광우" userId="2a936863-4191-4eac-8abe-ae81b37592ba" providerId="ADAL" clId="{F45BAA44-0C3B-4C71-93EA-91D783276ECE}" dt="2023-11-30T09:01:02.788" v="4" actId="2696"/>
        <pc:sldMkLst>
          <pc:docMk/>
          <pc:sldMk cId="2564070224" sldId="262"/>
        </pc:sldMkLst>
      </pc:sldChg>
      <pc:sldChg chg="addSp delSp modSp add">
        <pc:chgData name="김광우" userId="2a936863-4191-4eac-8abe-ae81b37592ba" providerId="ADAL" clId="{F45BAA44-0C3B-4C71-93EA-91D783276ECE}" dt="2023-11-30T11:01:18.123" v="747" actId="1076"/>
        <pc:sldMkLst>
          <pc:docMk/>
          <pc:sldMk cId="3632242446" sldId="262"/>
        </pc:sldMkLst>
        <pc:spChg chg="del">
          <ac:chgData name="김광우" userId="2a936863-4191-4eac-8abe-ae81b37592ba" providerId="ADAL" clId="{F45BAA44-0C3B-4C71-93EA-91D783276ECE}" dt="2023-11-30T11:00:49.070" v="733" actId="478"/>
          <ac:spMkLst>
            <pc:docMk/>
            <pc:sldMk cId="3632242446" sldId="262"/>
            <ac:spMk id="3" creationId="{7AC84E15-2031-4754-9E90-D90D917D5633}"/>
          </ac:spMkLst>
        </pc:spChg>
        <pc:spChg chg="add del mod">
          <ac:chgData name="김광우" userId="2a936863-4191-4eac-8abe-ae81b37592ba" providerId="ADAL" clId="{F45BAA44-0C3B-4C71-93EA-91D783276ECE}" dt="2023-11-30T11:00:50.830" v="734" actId="478"/>
          <ac:spMkLst>
            <pc:docMk/>
            <pc:sldMk cId="3632242446" sldId="262"/>
            <ac:spMk id="7" creationId="{7A9D0507-891A-49CC-B389-75511FDAD7C2}"/>
          </ac:spMkLst>
        </pc:spChg>
        <pc:picChg chg="del">
          <ac:chgData name="김광우" userId="2a936863-4191-4eac-8abe-ae81b37592ba" providerId="ADAL" clId="{F45BAA44-0C3B-4C71-93EA-91D783276ECE}" dt="2023-11-30T11:00:49.070" v="733" actId="478"/>
          <ac:picMkLst>
            <pc:docMk/>
            <pc:sldMk cId="3632242446" sldId="262"/>
            <ac:picMk id="4" creationId="{F2992790-96F1-4CB6-87FE-224978711418}"/>
          </ac:picMkLst>
        </pc:picChg>
        <pc:picChg chg="del">
          <ac:chgData name="김광우" userId="2a936863-4191-4eac-8abe-ae81b37592ba" providerId="ADAL" clId="{F45BAA44-0C3B-4C71-93EA-91D783276ECE}" dt="2023-11-30T11:00:49.070" v="733" actId="478"/>
          <ac:picMkLst>
            <pc:docMk/>
            <pc:sldMk cId="3632242446" sldId="262"/>
            <ac:picMk id="6" creationId="{95DA45CC-BB96-4238-9B26-75A002F7B23F}"/>
          </ac:picMkLst>
        </pc:picChg>
        <pc:picChg chg="add mod">
          <ac:chgData name="김광우" userId="2a936863-4191-4eac-8abe-ae81b37592ba" providerId="ADAL" clId="{F45BAA44-0C3B-4C71-93EA-91D783276ECE}" dt="2023-11-30T11:01:09.347" v="742" actId="1076"/>
          <ac:picMkLst>
            <pc:docMk/>
            <pc:sldMk cId="3632242446" sldId="262"/>
            <ac:picMk id="8" creationId="{307179FC-5FF9-4A3A-AD03-AE0A8C464B45}"/>
          </ac:picMkLst>
        </pc:picChg>
        <pc:picChg chg="add mod">
          <ac:chgData name="김광우" userId="2a936863-4191-4eac-8abe-ae81b37592ba" providerId="ADAL" clId="{F45BAA44-0C3B-4C71-93EA-91D783276ECE}" dt="2023-11-30T11:01:18.123" v="747" actId="1076"/>
          <ac:picMkLst>
            <pc:docMk/>
            <pc:sldMk cId="3632242446" sldId="262"/>
            <ac:picMk id="9" creationId="{468F544C-9AF4-493A-92F8-9F29E9B81C0E}"/>
          </ac:picMkLst>
        </pc:picChg>
      </pc:sldChg>
      <pc:sldChg chg="addSp delSp modSp add">
        <pc:chgData name="김광우" userId="2a936863-4191-4eac-8abe-ae81b37592ba" providerId="ADAL" clId="{F45BAA44-0C3B-4C71-93EA-91D783276ECE}" dt="2023-11-30T11:09:55.236" v="761" actId="1076"/>
        <pc:sldMkLst>
          <pc:docMk/>
          <pc:sldMk cId="1488873924" sldId="263"/>
        </pc:sldMkLst>
        <pc:spChg chg="mod">
          <ac:chgData name="김광우" userId="2a936863-4191-4eac-8abe-ae81b37592ba" providerId="ADAL" clId="{F45BAA44-0C3B-4C71-93EA-91D783276ECE}" dt="2023-11-30T11:06:10.350" v="754" actId="20577"/>
          <ac:spMkLst>
            <pc:docMk/>
            <pc:sldMk cId="1488873924" sldId="263"/>
            <ac:spMk id="2" creationId="{711AA1FF-48E6-4EEE-A28C-1F5AD8B28B61}"/>
          </ac:spMkLst>
        </pc:spChg>
        <pc:spChg chg="del mod">
          <ac:chgData name="김광우" userId="2a936863-4191-4eac-8abe-ae81b37592ba" providerId="ADAL" clId="{F45BAA44-0C3B-4C71-93EA-91D783276ECE}" dt="2023-11-30T11:08:38.338" v="756" actId="478"/>
          <ac:spMkLst>
            <pc:docMk/>
            <pc:sldMk cId="1488873924" sldId="263"/>
            <ac:spMk id="3" creationId="{C22CD4A2-D1E9-4291-BE47-431441763AD3}"/>
          </ac:spMkLst>
        </pc:spChg>
        <pc:picChg chg="add mod">
          <ac:chgData name="김광우" userId="2a936863-4191-4eac-8abe-ae81b37592ba" providerId="ADAL" clId="{F45BAA44-0C3B-4C71-93EA-91D783276ECE}" dt="2023-11-30T11:09:55.236" v="761" actId="1076"/>
          <ac:picMkLst>
            <pc:docMk/>
            <pc:sldMk cId="1488873924" sldId="263"/>
            <ac:picMk id="4" creationId="{92E32012-F384-48F9-AB84-38259441CBFF}"/>
          </ac:picMkLst>
        </pc:picChg>
      </pc:sldChg>
      <pc:sldChg chg="del">
        <pc:chgData name="김광우" userId="2a936863-4191-4eac-8abe-ae81b37592ba" providerId="ADAL" clId="{F45BAA44-0C3B-4C71-93EA-91D783276ECE}" dt="2023-11-30T09:01:02.946" v="5" actId="2696"/>
        <pc:sldMkLst>
          <pc:docMk/>
          <pc:sldMk cId="2618611678" sldId="263"/>
        </pc:sldMkLst>
      </pc:sldChg>
      <pc:sldChg chg="addSp modSp add">
        <pc:chgData name="김광우" userId="2a936863-4191-4eac-8abe-ae81b37592ba" providerId="ADAL" clId="{F45BAA44-0C3B-4C71-93EA-91D783276ECE}" dt="2023-11-30T11:26:49.364" v="1012" actId="1035"/>
        <pc:sldMkLst>
          <pc:docMk/>
          <pc:sldMk cId="693953812" sldId="264"/>
        </pc:sldMkLst>
        <pc:spChg chg="mod">
          <ac:chgData name="김광우" userId="2a936863-4191-4eac-8abe-ae81b37592ba" providerId="ADAL" clId="{F45BAA44-0C3B-4C71-93EA-91D783276ECE}" dt="2023-11-30T11:09:58.683" v="769" actId="20577"/>
          <ac:spMkLst>
            <pc:docMk/>
            <pc:sldMk cId="693953812" sldId="264"/>
            <ac:spMk id="2" creationId="{C7BF648D-EF2E-4738-A5CD-70F6D3DDF6CF}"/>
          </ac:spMkLst>
        </pc:spChg>
        <pc:spChg chg="mod">
          <ac:chgData name="김광우" userId="2a936863-4191-4eac-8abe-ae81b37592ba" providerId="ADAL" clId="{F45BAA44-0C3B-4C71-93EA-91D783276ECE}" dt="2023-11-30T11:26:44.922" v="995" actId="20577"/>
          <ac:spMkLst>
            <pc:docMk/>
            <pc:sldMk cId="693953812" sldId="264"/>
            <ac:spMk id="3" creationId="{5983D2E1-6C3A-4727-A06A-35053630AF55}"/>
          </ac:spMkLst>
        </pc:spChg>
        <pc:picChg chg="add mod">
          <ac:chgData name="김광우" userId="2a936863-4191-4eac-8abe-ae81b37592ba" providerId="ADAL" clId="{F45BAA44-0C3B-4C71-93EA-91D783276ECE}" dt="2023-11-30T11:20:20.425" v="941" actId="1076"/>
          <ac:picMkLst>
            <pc:docMk/>
            <pc:sldMk cId="693953812" sldId="264"/>
            <ac:picMk id="4" creationId="{BB1D2F45-7332-4288-B882-3C7BA2C5A3CB}"/>
          </ac:picMkLst>
        </pc:picChg>
        <pc:picChg chg="add mod">
          <ac:chgData name="김광우" userId="2a936863-4191-4eac-8abe-ae81b37592ba" providerId="ADAL" clId="{F45BAA44-0C3B-4C71-93EA-91D783276ECE}" dt="2023-11-30T11:26:22.130" v="951" actId="1076"/>
          <ac:picMkLst>
            <pc:docMk/>
            <pc:sldMk cId="693953812" sldId="264"/>
            <ac:picMk id="5" creationId="{B73E0AF3-4C0F-4696-AB05-9A55C8EBB550}"/>
          </ac:picMkLst>
        </pc:picChg>
        <pc:picChg chg="add mod">
          <ac:chgData name="김광우" userId="2a936863-4191-4eac-8abe-ae81b37592ba" providerId="ADAL" clId="{F45BAA44-0C3B-4C71-93EA-91D783276ECE}" dt="2023-11-30T11:26:49.364" v="1012" actId="1035"/>
          <ac:picMkLst>
            <pc:docMk/>
            <pc:sldMk cId="693953812" sldId="264"/>
            <ac:picMk id="6" creationId="{41CD5A16-A5C0-4FBB-9D92-F00AEB7DBF83}"/>
          </ac:picMkLst>
        </pc:picChg>
        <pc:picChg chg="add mod">
          <ac:chgData name="김광우" userId="2a936863-4191-4eac-8abe-ae81b37592ba" providerId="ADAL" clId="{F45BAA44-0C3B-4C71-93EA-91D783276ECE}" dt="2023-11-30T11:26:49.364" v="1012" actId="1035"/>
          <ac:picMkLst>
            <pc:docMk/>
            <pc:sldMk cId="693953812" sldId="264"/>
            <ac:picMk id="7" creationId="{D9A15B48-B6EE-4DB9-BB75-FD594D5FB0D2}"/>
          </ac:picMkLst>
        </pc:picChg>
      </pc:sldChg>
      <pc:sldChg chg="del">
        <pc:chgData name="김광우" userId="2a936863-4191-4eac-8abe-ae81b37592ba" providerId="ADAL" clId="{F45BAA44-0C3B-4C71-93EA-91D783276ECE}" dt="2023-11-30T09:01:03.135" v="6" actId="2696"/>
        <pc:sldMkLst>
          <pc:docMk/>
          <pc:sldMk cId="1783180337" sldId="264"/>
        </pc:sldMkLst>
      </pc:sldChg>
      <pc:sldChg chg="del">
        <pc:chgData name="김광우" userId="2a936863-4191-4eac-8abe-ae81b37592ba" providerId="ADAL" clId="{F45BAA44-0C3B-4C71-93EA-91D783276ECE}" dt="2023-11-30T09:01:03.339" v="7" actId="2696"/>
        <pc:sldMkLst>
          <pc:docMk/>
          <pc:sldMk cId="549868743" sldId="265"/>
        </pc:sldMkLst>
      </pc:sldChg>
      <pc:sldChg chg="addSp modSp add">
        <pc:chgData name="김광우" userId="2a936863-4191-4eac-8abe-ae81b37592ba" providerId="ADAL" clId="{F45BAA44-0C3B-4C71-93EA-91D783276ECE}" dt="2023-11-30T11:52:00.352" v="1361" actId="1036"/>
        <pc:sldMkLst>
          <pc:docMk/>
          <pc:sldMk cId="2358848892" sldId="265"/>
        </pc:sldMkLst>
        <pc:spChg chg="mod">
          <ac:chgData name="김광우" userId="2a936863-4191-4eac-8abe-ae81b37592ba" providerId="ADAL" clId="{F45BAA44-0C3B-4C71-93EA-91D783276ECE}" dt="2023-11-30T11:32:11.630" v="1019" actId="20577"/>
          <ac:spMkLst>
            <pc:docMk/>
            <pc:sldMk cId="2358848892" sldId="265"/>
            <ac:spMk id="2" creationId="{D815052D-AB06-4B47-8D63-9B970AA10A28}"/>
          </ac:spMkLst>
        </pc:spChg>
        <pc:spChg chg="mod">
          <ac:chgData name="김광우" userId="2a936863-4191-4eac-8abe-ae81b37592ba" providerId="ADAL" clId="{F45BAA44-0C3B-4C71-93EA-91D783276ECE}" dt="2023-11-30T11:51:15.114" v="1357" actId="20577"/>
          <ac:spMkLst>
            <pc:docMk/>
            <pc:sldMk cId="2358848892" sldId="265"/>
            <ac:spMk id="3" creationId="{4653482D-11AF-4FEE-9798-C7BC9F0ED633}"/>
          </ac:spMkLst>
        </pc:spChg>
        <pc:picChg chg="add mod">
          <ac:chgData name="김광우" userId="2a936863-4191-4eac-8abe-ae81b37592ba" providerId="ADAL" clId="{F45BAA44-0C3B-4C71-93EA-91D783276ECE}" dt="2023-11-30T11:32:50.598" v="1044" actId="1076"/>
          <ac:picMkLst>
            <pc:docMk/>
            <pc:sldMk cId="2358848892" sldId="265"/>
            <ac:picMk id="4" creationId="{9424CC36-4493-4BE8-9624-6FB2470D8B04}"/>
          </ac:picMkLst>
        </pc:picChg>
        <pc:picChg chg="add mod">
          <ac:chgData name="김광우" userId="2a936863-4191-4eac-8abe-ae81b37592ba" providerId="ADAL" clId="{F45BAA44-0C3B-4C71-93EA-91D783276ECE}" dt="2023-11-30T11:33:19.250" v="1078" actId="1076"/>
          <ac:picMkLst>
            <pc:docMk/>
            <pc:sldMk cId="2358848892" sldId="265"/>
            <ac:picMk id="5" creationId="{5961EE79-DF98-464F-9974-8108ED2E344F}"/>
          </ac:picMkLst>
        </pc:picChg>
        <pc:picChg chg="add mod">
          <ac:chgData name="김광우" userId="2a936863-4191-4eac-8abe-ae81b37592ba" providerId="ADAL" clId="{F45BAA44-0C3B-4C71-93EA-91D783276ECE}" dt="2023-11-30T11:33:39.690" v="1127" actId="1076"/>
          <ac:picMkLst>
            <pc:docMk/>
            <pc:sldMk cId="2358848892" sldId="265"/>
            <ac:picMk id="6" creationId="{6FFA1BF8-095D-4A3D-A405-336F7080783A}"/>
          </ac:picMkLst>
        </pc:picChg>
        <pc:picChg chg="add mod">
          <ac:chgData name="김광우" userId="2a936863-4191-4eac-8abe-ae81b37592ba" providerId="ADAL" clId="{F45BAA44-0C3B-4C71-93EA-91D783276ECE}" dt="2023-11-30T11:35:22.319" v="1171" actId="1076"/>
          <ac:picMkLst>
            <pc:docMk/>
            <pc:sldMk cId="2358848892" sldId="265"/>
            <ac:picMk id="7" creationId="{42F11457-0985-4AD7-A5C4-BAD18DECDEA0}"/>
          </ac:picMkLst>
        </pc:picChg>
        <pc:picChg chg="add mod">
          <ac:chgData name="김광우" userId="2a936863-4191-4eac-8abe-ae81b37592ba" providerId="ADAL" clId="{F45BAA44-0C3B-4C71-93EA-91D783276ECE}" dt="2023-11-30T11:45:50.017" v="1182" actId="1076"/>
          <ac:picMkLst>
            <pc:docMk/>
            <pc:sldMk cId="2358848892" sldId="265"/>
            <ac:picMk id="2050" creationId="{E5827660-7DB8-40D4-9DFF-D444F7445ACA}"/>
          </ac:picMkLst>
        </pc:picChg>
        <pc:picChg chg="add mod">
          <ac:chgData name="김광우" userId="2a936863-4191-4eac-8abe-ae81b37592ba" providerId="ADAL" clId="{F45BAA44-0C3B-4C71-93EA-91D783276ECE}" dt="2023-11-30T11:46:22.780" v="1218" actId="1076"/>
          <ac:picMkLst>
            <pc:docMk/>
            <pc:sldMk cId="2358848892" sldId="265"/>
            <ac:picMk id="2052" creationId="{29EEB687-BAE5-47F3-B61F-D84FCE5FEE30}"/>
          </ac:picMkLst>
        </pc:picChg>
        <pc:picChg chg="add mod">
          <ac:chgData name="김광우" userId="2a936863-4191-4eac-8abe-ae81b37592ba" providerId="ADAL" clId="{F45BAA44-0C3B-4C71-93EA-91D783276ECE}" dt="2023-11-30T11:47:26.693" v="1262" actId="1035"/>
          <ac:picMkLst>
            <pc:docMk/>
            <pc:sldMk cId="2358848892" sldId="265"/>
            <ac:picMk id="2054" creationId="{CAB8E4C4-1AFE-4B97-93B2-7E0780BADF47}"/>
          </ac:picMkLst>
        </pc:picChg>
        <pc:picChg chg="add mod">
          <ac:chgData name="김광우" userId="2a936863-4191-4eac-8abe-ae81b37592ba" providerId="ADAL" clId="{F45BAA44-0C3B-4C71-93EA-91D783276ECE}" dt="2023-11-30T11:52:00.352" v="1361" actId="1036"/>
          <ac:picMkLst>
            <pc:docMk/>
            <pc:sldMk cId="2358848892" sldId="265"/>
            <ac:picMk id="2056" creationId="{F9E3423B-3E67-4A8A-9955-7C435C29A336}"/>
          </ac:picMkLst>
        </pc:picChg>
      </pc:sldChg>
      <pc:sldChg chg="del">
        <pc:chgData name="김광우" userId="2a936863-4191-4eac-8abe-ae81b37592ba" providerId="ADAL" clId="{F45BAA44-0C3B-4C71-93EA-91D783276ECE}" dt="2023-11-30T09:01:03.544" v="8" actId="2696"/>
        <pc:sldMkLst>
          <pc:docMk/>
          <pc:sldMk cId="70191758" sldId="266"/>
        </pc:sldMkLst>
      </pc:sldChg>
      <pc:sldChg chg="addSp modSp add">
        <pc:chgData name="김광우" userId="2a936863-4191-4eac-8abe-ae81b37592ba" providerId="ADAL" clId="{F45BAA44-0C3B-4C71-93EA-91D783276ECE}" dt="2023-11-30T12:07:17.031" v="1660" actId="20577"/>
        <pc:sldMkLst>
          <pc:docMk/>
          <pc:sldMk cId="2589827304" sldId="266"/>
        </pc:sldMkLst>
        <pc:spChg chg="mod">
          <ac:chgData name="김광우" userId="2a936863-4191-4eac-8abe-ae81b37592ba" providerId="ADAL" clId="{F45BAA44-0C3B-4C71-93EA-91D783276ECE}" dt="2023-11-30T11:58:12.051" v="1499" actId="20577"/>
          <ac:spMkLst>
            <pc:docMk/>
            <pc:sldMk cId="2589827304" sldId="266"/>
            <ac:spMk id="2" creationId="{FD13A873-075F-48D0-8B08-041FFCEC0C97}"/>
          </ac:spMkLst>
        </pc:spChg>
        <pc:spChg chg="mod">
          <ac:chgData name="김광우" userId="2a936863-4191-4eac-8abe-ae81b37592ba" providerId="ADAL" clId="{F45BAA44-0C3B-4C71-93EA-91D783276ECE}" dt="2023-11-30T12:07:17.031" v="1660" actId="20577"/>
          <ac:spMkLst>
            <pc:docMk/>
            <pc:sldMk cId="2589827304" sldId="266"/>
            <ac:spMk id="3" creationId="{7F7057B8-722B-435C-A24B-8B039155BE74}"/>
          </ac:spMkLst>
        </pc:spChg>
        <pc:picChg chg="add mod">
          <ac:chgData name="김광우" userId="2a936863-4191-4eac-8abe-ae81b37592ba" providerId="ADAL" clId="{F45BAA44-0C3B-4C71-93EA-91D783276ECE}" dt="2023-11-30T11:55:47.810" v="1428" actId="1076"/>
          <ac:picMkLst>
            <pc:docMk/>
            <pc:sldMk cId="2589827304" sldId="266"/>
            <ac:picMk id="3074" creationId="{C59B9264-3CCF-44A3-8B18-AE3D6FC0E3C3}"/>
          </ac:picMkLst>
        </pc:picChg>
        <pc:picChg chg="add mod">
          <ac:chgData name="김광우" userId="2a936863-4191-4eac-8abe-ae81b37592ba" providerId="ADAL" clId="{F45BAA44-0C3B-4C71-93EA-91D783276ECE}" dt="2023-11-30T12:07:08.516" v="1625" actId="1076"/>
          <ac:picMkLst>
            <pc:docMk/>
            <pc:sldMk cId="2589827304" sldId="266"/>
            <ac:picMk id="3076" creationId="{BC995855-A448-463A-93A7-E35EDD024956}"/>
          </ac:picMkLst>
        </pc:picChg>
      </pc:sldChg>
      <pc:sldChg chg="addSp delSp modSp add">
        <pc:chgData name="김광우" userId="2a936863-4191-4eac-8abe-ae81b37592ba" providerId="ADAL" clId="{F45BAA44-0C3B-4C71-93EA-91D783276ECE}" dt="2023-11-30T12:00:51.691" v="1526" actId="1076"/>
        <pc:sldMkLst>
          <pc:docMk/>
          <pc:sldMk cId="569407281" sldId="267"/>
        </pc:sldMkLst>
        <pc:spChg chg="mod">
          <ac:chgData name="김광우" userId="2a936863-4191-4eac-8abe-ae81b37592ba" providerId="ADAL" clId="{F45BAA44-0C3B-4C71-93EA-91D783276ECE}" dt="2023-11-30T11:59:10.739" v="1521" actId="20577"/>
          <ac:spMkLst>
            <pc:docMk/>
            <pc:sldMk cId="569407281" sldId="267"/>
            <ac:spMk id="2" creationId="{312CAA31-4C29-4E27-823B-83FF037BAD86}"/>
          </ac:spMkLst>
        </pc:spChg>
        <pc:spChg chg="del">
          <ac:chgData name="김광우" userId="2a936863-4191-4eac-8abe-ae81b37592ba" providerId="ADAL" clId="{F45BAA44-0C3B-4C71-93EA-91D783276ECE}" dt="2023-11-30T12:00:44.952" v="1522" actId="478"/>
          <ac:spMkLst>
            <pc:docMk/>
            <pc:sldMk cId="569407281" sldId="267"/>
            <ac:spMk id="3" creationId="{367F303B-33AF-4F7C-AF13-3E73855A4FB7}"/>
          </ac:spMkLst>
        </pc:spChg>
        <pc:picChg chg="add mod">
          <ac:chgData name="김광우" userId="2a936863-4191-4eac-8abe-ae81b37592ba" providerId="ADAL" clId="{F45BAA44-0C3B-4C71-93EA-91D783276ECE}" dt="2023-11-30T12:00:51.691" v="1526" actId="1076"/>
          <ac:picMkLst>
            <pc:docMk/>
            <pc:sldMk cId="569407281" sldId="267"/>
            <ac:picMk id="4" creationId="{0CD0C7B4-154D-4F26-9CC4-3653DE1245C5}"/>
          </ac:picMkLst>
        </pc:picChg>
      </pc:sldChg>
      <pc:sldChg chg="del">
        <pc:chgData name="김광우" userId="2a936863-4191-4eac-8abe-ae81b37592ba" providerId="ADAL" clId="{F45BAA44-0C3B-4C71-93EA-91D783276ECE}" dt="2023-11-30T09:01:03.748" v="9" actId="2696"/>
        <pc:sldMkLst>
          <pc:docMk/>
          <pc:sldMk cId="4216540864" sldId="267"/>
        </pc:sldMkLst>
      </pc:sldChg>
      <pc:sldChg chg="del">
        <pc:chgData name="김광우" userId="2a936863-4191-4eac-8abe-ae81b37592ba" providerId="ADAL" clId="{F45BAA44-0C3B-4C71-93EA-91D783276ECE}" dt="2023-11-30T09:01:03.937" v="10" actId="2696"/>
        <pc:sldMkLst>
          <pc:docMk/>
          <pc:sldMk cId="101114490" sldId="268"/>
        </pc:sldMkLst>
      </pc:sldChg>
      <pc:sldChg chg="addSp delSp modSp add">
        <pc:chgData name="김광우" userId="2a936863-4191-4eac-8abe-ae81b37592ba" providerId="ADAL" clId="{F45BAA44-0C3B-4C71-93EA-91D783276ECE}" dt="2023-11-30T12:01:19.323" v="1530" actId="1076"/>
        <pc:sldMkLst>
          <pc:docMk/>
          <pc:sldMk cId="1560691469" sldId="268"/>
        </pc:sldMkLst>
        <pc:picChg chg="add mod">
          <ac:chgData name="김광우" userId="2a936863-4191-4eac-8abe-ae81b37592ba" providerId="ADAL" clId="{F45BAA44-0C3B-4C71-93EA-91D783276ECE}" dt="2023-11-30T12:01:19.323" v="1530" actId="1076"/>
          <ac:picMkLst>
            <pc:docMk/>
            <pc:sldMk cId="1560691469" sldId="268"/>
            <ac:picMk id="3" creationId="{828CC0C7-802A-400A-91CE-D0917DE642DC}"/>
          </ac:picMkLst>
        </pc:picChg>
        <pc:picChg chg="del">
          <ac:chgData name="김광우" userId="2a936863-4191-4eac-8abe-ae81b37592ba" providerId="ADAL" clId="{F45BAA44-0C3B-4C71-93EA-91D783276ECE}" dt="2023-11-30T12:01:09.404" v="1528" actId="478"/>
          <ac:picMkLst>
            <pc:docMk/>
            <pc:sldMk cId="1560691469" sldId="268"/>
            <ac:picMk id="4" creationId="{0CD0C7B4-154D-4F26-9CC4-3653DE1245C5}"/>
          </ac:picMkLst>
        </pc:picChg>
      </pc:sldChg>
      <pc:sldChg chg="del">
        <pc:chgData name="김광우" userId="2a936863-4191-4eac-8abe-ae81b37592ba" providerId="ADAL" clId="{F45BAA44-0C3B-4C71-93EA-91D783276ECE}" dt="2023-11-30T09:01:04.142" v="11" actId="2696"/>
        <pc:sldMkLst>
          <pc:docMk/>
          <pc:sldMk cId="1014655551" sldId="269"/>
        </pc:sldMkLst>
      </pc:sldChg>
      <pc:sldChg chg="addSp delSp modSp add">
        <pc:chgData name="김광우" userId="2a936863-4191-4eac-8abe-ae81b37592ba" providerId="ADAL" clId="{F45BAA44-0C3B-4C71-93EA-91D783276ECE}" dt="2023-11-30T12:02:23.556" v="1537" actId="1076"/>
        <pc:sldMkLst>
          <pc:docMk/>
          <pc:sldMk cId="2412004883" sldId="269"/>
        </pc:sldMkLst>
        <pc:picChg chg="del">
          <ac:chgData name="김광우" userId="2a936863-4191-4eac-8abe-ae81b37592ba" providerId="ADAL" clId="{F45BAA44-0C3B-4C71-93EA-91D783276ECE}" dt="2023-11-30T12:01:45.812" v="1532" actId="478"/>
          <ac:picMkLst>
            <pc:docMk/>
            <pc:sldMk cId="2412004883" sldId="269"/>
            <ac:picMk id="3" creationId="{828CC0C7-802A-400A-91CE-D0917DE642DC}"/>
          </ac:picMkLst>
        </pc:picChg>
        <pc:picChg chg="add mod">
          <ac:chgData name="김광우" userId="2a936863-4191-4eac-8abe-ae81b37592ba" providerId="ADAL" clId="{F45BAA44-0C3B-4C71-93EA-91D783276ECE}" dt="2023-11-30T12:02:23.556" v="1537" actId="1076"/>
          <ac:picMkLst>
            <pc:docMk/>
            <pc:sldMk cId="2412004883" sldId="269"/>
            <ac:picMk id="4" creationId="{403C34F2-CF46-46A3-910A-3522B6143158}"/>
          </ac:picMkLst>
        </pc:picChg>
      </pc:sldChg>
      <pc:sldChg chg="modSp add">
        <pc:chgData name="김광우" userId="2a936863-4191-4eac-8abe-ae81b37592ba" providerId="ADAL" clId="{F45BAA44-0C3B-4C71-93EA-91D783276ECE}" dt="2023-11-30T12:04:27.674" v="1592" actId="20577"/>
        <pc:sldMkLst>
          <pc:docMk/>
          <pc:sldMk cId="1451365230" sldId="270"/>
        </pc:sldMkLst>
        <pc:spChg chg="mod">
          <ac:chgData name="김광우" userId="2a936863-4191-4eac-8abe-ae81b37592ba" providerId="ADAL" clId="{F45BAA44-0C3B-4C71-93EA-91D783276ECE}" dt="2023-11-30T12:03:50.948" v="1549" actId="20577"/>
          <ac:spMkLst>
            <pc:docMk/>
            <pc:sldMk cId="1451365230" sldId="270"/>
            <ac:spMk id="2" creationId="{F2D18286-9F1E-486D-9A81-4E3B637943CC}"/>
          </ac:spMkLst>
        </pc:spChg>
        <pc:spChg chg="mod">
          <ac:chgData name="김광우" userId="2a936863-4191-4eac-8abe-ae81b37592ba" providerId="ADAL" clId="{F45BAA44-0C3B-4C71-93EA-91D783276ECE}" dt="2023-11-30T12:04:27.674" v="1592" actId="20577"/>
          <ac:spMkLst>
            <pc:docMk/>
            <pc:sldMk cId="1451365230" sldId="270"/>
            <ac:spMk id="3" creationId="{CEB1AC60-76D7-4295-9066-0D6CF2EC1A7C}"/>
          </ac:spMkLst>
        </pc:spChg>
      </pc:sldChg>
      <pc:sldChg chg="del">
        <pc:chgData name="김광우" userId="2a936863-4191-4eac-8abe-ae81b37592ba" providerId="ADAL" clId="{F45BAA44-0C3B-4C71-93EA-91D783276ECE}" dt="2023-11-30T09:01:04.341" v="12" actId="2696"/>
        <pc:sldMkLst>
          <pc:docMk/>
          <pc:sldMk cId="2055830454" sldId="270"/>
        </pc:sldMkLst>
      </pc:sldChg>
      <pc:sldChg chg="del">
        <pc:chgData name="김광우" userId="2a936863-4191-4eac-8abe-ae81b37592ba" providerId="ADAL" clId="{F45BAA44-0C3B-4C71-93EA-91D783276ECE}" dt="2023-11-30T09:01:04.561" v="13" actId="2696"/>
        <pc:sldMkLst>
          <pc:docMk/>
          <pc:sldMk cId="295087843" sldId="271"/>
        </pc:sldMkLst>
      </pc:sldChg>
      <pc:sldChg chg="addSp delSp modSp add">
        <pc:chgData name="김광우" userId="2a936863-4191-4eac-8abe-ae81b37592ba" providerId="ADAL" clId="{F45BAA44-0C3B-4C71-93EA-91D783276ECE}" dt="2023-11-30T12:05:11.628" v="1596" actId="1076"/>
        <pc:sldMkLst>
          <pc:docMk/>
          <pc:sldMk cId="1626684192" sldId="271"/>
        </pc:sldMkLst>
        <pc:picChg chg="add mod">
          <ac:chgData name="김광우" userId="2a936863-4191-4eac-8abe-ae81b37592ba" providerId="ADAL" clId="{F45BAA44-0C3B-4C71-93EA-91D783276ECE}" dt="2023-11-30T12:05:11.628" v="1596" actId="1076"/>
          <ac:picMkLst>
            <pc:docMk/>
            <pc:sldMk cId="1626684192" sldId="271"/>
            <ac:picMk id="3" creationId="{E7B3E932-2F27-4487-8A38-46A6D9FF872E}"/>
          </ac:picMkLst>
        </pc:picChg>
        <pc:picChg chg="del">
          <ac:chgData name="김광우" userId="2a936863-4191-4eac-8abe-ae81b37592ba" providerId="ADAL" clId="{F45BAA44-0C3B-4C71-93EA-91D783276ECE}" dt="2023-11-30T12:05:09.190" v="1594" actId="478"/>
          <ac:picMkLst>
            <pc:docMk/>
            <pc:sldMk cId="1626684192" sldId="271"/>
            <ac:picMk id="4" creationId="{0CD0C7B4-154D-4F26-9CC4-3653DE1245C5}"/>
          </ac:picMkLst>
        </pc:picChg>
      </pc:sldChg>
      <pc:sldChg chg="del">
        <pc:chgData name="김광우" userId="2a936863-4191-4eac-8abe-ae81b37592ba" providerId="ADAL" clId="{F45BAA44-0C3B-4C71-93EA-91D783276ECE}" dt="2023-11-30T09:01:06.195" v="18" actId="2696"/>
        <pc:sldMkLst>
          <pc:docMk/>
          <pc:sldMk cId="741986807" sldId="272"/>
        </pc:sldMkLst>
      </pc:sldChg>
      <pc:sldChg chg="addSp delSp modSp add">
        <pc:chgData name="김광우" userId="2a936863-4191-4eac-8abe-ae81b37592ba" providerId="ADAL" clId="{F45BAA44-0C3B-4C71-93EA-91D783276ECE}" dt="2023-11-30T12:05:57.751" v="1602" actId="1076"/>
        <pc:sldMkLst>
          <pc:docMk/>
          <pc:sldMk cId="1069693124" sldId="272"/>
        </pc:sldMkLst>
        <pc:picChg chg="del">
          <ac:chgData name="김광우" userId="2a936863-4191-4eac-8abe-ae81b37592ba" providerId="ADAL" clId="{F45BAA44-0C3B-4C71-93EA-91D783276ECE}" dt="2023-11-30T12:05:46.773" v="1598" actId="478"/>
          <ac:picMkLst>
            <pc:docMk/>
            <pc:sldMk cId="1069693124" sldId="272"/>
            <ac:picMk id="3" creationId="{828CC0C7-802A-400A-91CE-D0917DE642DC}"/>
          </ac:picMkLst>
        </pc:picChg>
        <pc:picChg chg="add mod">
          <ac:chgData name="김광우" userId="2a936863-4191-4eac-8abe-ae81b37592ba" providerId="ADAL" clId="{F45BAA44-0C3B-4C71-93EA-91D783276ECE}" dt="2023-11-30T12:05:57.751" v="1602" actId="1076"/>
          <ac:picMkLst>
            <pc:docMk/>
            <pc:sldMk cId="1069693124" sldId="272"/>
            <ac:picMk id="4" creationId="{320E574F-E3B5-49AA-89A1-0926666BD9E4}"/>
          </ac:picMkLst>
        </pc:picChg>
      </pc:sldChg>
      <pc:sldChg chg="delSp modSp add">
        <pc:chgData name="김광우" userId="2a936863-4191-4eac-8abe-ae81b37592ba" providerId="ADAL" clId="{F45BAA44-0C3B-4C71-93EA-91D783276ECE}" dt="2023-11-30T12:17:08.335" v="1689"/>
        <pc:sldMkLst>
          <pc:docMk/>
          <pc:sldMk cId="1722363105" sldId="273"/>
        </pc:sldMkLst>
        <pc:spChg chg="mod">
          <ac:chgData name="김광우" userId="2a936863-4191-4eac-8abe-ae81b37592ba" providerId="ADAL" clId="{F45BAA44-0C3B-4C71-93EA-91D783276ECE}" dt="2023-11-30T12:16:02.386" v="1688" actId="20577"/>
          <ac:spMkLst>
            <pc:docMk/>
            <pc:sldMk cId="1722363105" sldId="273"/>
            <ac:spMk id="2" creationId="{B1BECD0A-67E8-4662-9FD0-CED30C07B228}"/>
          </ac:spMkLst>
        </pc:spChg>
        <pc:spChg chg="del">
          <ac:chgData name="김광우" userId="2a936863-4191-4eac-8abe-ae81b37592ba" providerId="ADAL" clId="{F45BAA44-0C3B-4C71-93EA-91D783276ECE}" dt="2023-11-30T12:17:08.335" v="1689"/>
          <ac:spMkLst>
            <pc:docMk/>
            <pc:sldMk cId="1722363105" sldId="273"/>
            <ac:spMk id="4" creationId="{FAE2CE87-B5E6-4652-B27A-F6CF214C3A5B}"/>
          </ac:spMkLst>
        </pc:spChg>
      </pc:sldChg>
      <pc:sldChg chg="del">
        <pc:chgData name="김광우" userId="2a936863-4191-4eac-8abe-ae81b37592ba" providerId="ADAL" clId="{F45BAA44-0C3B-4C71-93EA-91D783276ECE}" dt="2023-11-30T09:01:04.969" v="15" actId="2696"/>
        <pc:sldMkLst>
          <pc:docMk/>
          <pc:sldMk cId="2842672693" sldId="273"/>
        </pc:sldMkLst>
      </pc:sldChg>
      <pc:sldChg chg="del">
        <pc:chgData name="김광우" userId="2a936863-4191-4eac-8abe-ae81b37592ba" providerId="ADAL" clId="{F45BAA44-0C3B-4C71-93EA-91D783276ECE}" dt="2023-11-30T09:01:05.189" v="16" actId="2696"/>
        <pc:sldMkLst>
          <pc:docMk/>
          <pc:sldMk cId="558119286" sldId="274"/>
        </pc:sldMkLst>
      </pc:sldChg>
      <pc:sldChg chg="addSp delSp modSp add">
        <pc:chgData name="김광우" userId="2a936863-4191-4eac-8abe-ae81b37592ba" providerId="ADAL" clId="{F45BAA44-0C3B-4C71-93EA-91D783276ECE}" dt="2023-11-30T12:22:44.084" v="1708"/>
        <pc:sldMkLst>
          <pc:docMk/>
          <pc:sldMk cId="1890955157" sldId="274"/>
        </pc:sldMkLst>
        <pc:spChg chg="mod">
          <ac:chgData name="김광우" userId="2a936863-4191-4eac-8abe-ae81b37592ba" providerId="ADAL" clId="{F45BAA44-0C3B-4C71-93EA-91D783276ECE}" dt="2023-11-30T12:17:35.600" v="1706" actId="20577"/>
          <ac:spMkLst>
            <pc:docMk/>
            <pc:sldMk cId="1890955157" sldId="274"/>
            <ac:spMk id="2" creationId="{B1BECD0A-67E8-4662-9FD0-CED30C07B228}"/>
          </ac:spMkLst>
        </pc:spChg>
        <pc:spChg chg="mod">
          <ac:chgData name="김광우" userId="2a936863-4191-4eac-8abe-ae81b37592ba" providerId="ADAL" clId="{F45BAA44-0C3B-4C71-93EA-91D783276ECE}" dt="2023-11-30T12:22:44.084" v="1708"/>
          <ac:spMkLst>
            <pc:docMk/>
            <pc:sldMk cId="1890955157" sldId="274"/>
            <ac:spMk id="3" creationId="{89BEB3EB-B139-411F-8DA6-AE55AE2D06D6}"/>
          </ac:spMkLst>
        </pc:spChg>
        <pc:spChg chg="add del">
          <ac:chgData name="김광우" userId="2a936863-4191-4eac-8abe-ae81b37592ba" providerId="ADAL" clId="{F45BAA44-0C3B-4C71-93EA-91D783276ECE}" dt="2023-11-30T12:17:17.654" v="1692"/>
          <ac:spMkLst>
            <pc:docMk/>
            <pc:sldMk cId="1890955157" sldId="274"/>
            <ac:spMk id="4" creationId="{039807C5-A463-45F0-996F-EB6BB68CFF2C}"/>
          </ac:spMkLst>
        </pc:spChg>
        <pc:spChg chg="add del">
          <ac:chgData name="김광우" userId="2a936863-4191-4eac-8abe-ae81b37592ba" providerId="ADAL" clId="{F45BAA44-0C3B-4C71-93EA-91D783276ECE}" dt="2023-11-30T12:17:24.230" v="1694"/>
          <ac:spMkLst>
            <pc:docMk/>
            <pc:sldMk cId="1890955157" sldId="274"/>
            <ac:spMk id="5" creationId="{14C1F714-A19E-4B9E-8D58-873FD20F77F2}"/>
          </ac:spMkLst>
        </pc:spChg>
      </pc:sldChg>
      <pc:sldChg chg="del">
        <pc:chgData name="김광우" userId="2a936863-4191-4eac-8abe-ae81b37592ba" providerId="ADAL" clId="{F45BAA44-0C3B-4C71-93EA-91D783276ECE}" dt="2023-11-30T09:01:05.425" v="17" actId="2696"/>
        <pc:sldMkLst>
          <pc:docMk/>
          <pc:sldMk cId="522092884" sldId="275"/>
        </pc:sldMkLst>
      </pc:sldChg>
      <pc:sldChg chg="modSp add">
        <pc:chgData name="김광우" userId="2a936863-4191-4eac-8abe-ae81b37592ba" providerId="ADAL" clId="{F45BAA44-0C3B-4C71-93EA-91D783276ECE}" dt="2023-11-30T12:24:57.664" v="1724"/>
        <pc:sldMkLst>
          <pc:docMk/>
          <pc:sldMk cId="3355651913" sldId="275"/>
        </pc:sldMkLst>
        <pc:spChg chg="mod">
          <ac:chgData name="김광우" userId="2a936863-4191-4eac-8abe-ae81b37592ba" providerId="ADAL" clId="{F45BAA44-0C3B-4C71-93EA-91D783276ECE}" dt="2023-11-30T12:24:16.809" v="1721" actId="20577"/>
          <ac:spMkLst>
            <pc:docMk/>
            <pc:sldMk cId="3355651913" sldId="275"/>
            <ac:spMk id="2" creationId="{B1BECD0A-67E8-4662-9FD0-CED30C07B228}"/>
          </ac:spMkLst>
        </pc:spChg>
        <pc:spChg chg="mod">
          <ac:chgData name="김광우" userId="2a936863-4191-4eac-8abe-ae81b37592ba" providerId="ADAL" clId="{F45BAA44-0C3B-4C71-93EA-91D783276ECE}" dt="2023-11-30T12:24:57.664" v="1724"/>
          <ac:spMkLst>
            <pc:docMk/>
            <pc:sldMk cId="3355651913" sldId="275"/>
            <ac:spMk id="3" creationId="{89BEB3EB-B139-411F-8DA6-AE55AE2D06D6}"/>
          </ac:spMkLst>
        </pc:spChg>
      </pc:sldChg>
      <pc:sldChg chg="add del">
        <pc:chgData name="김광우" userId="2a936863-4191-4eac-8abe-ae81b37592ba" providerId="ADAL" clId="{F45BAA44-0C3B-4C71-93EA-91D783276ECE}" dt="2023-11-30T12:26:26.950" v="1727" actId="2696"/>
        <pc:sldMkLst>
          <pc:docMk/>
          <pc:sldMk cId="948422517" sldId="276"/>
        </pc:sldMkLst>
      </pc:sldChg>
      <pc:sldChg chg="del">
        <pc:chgData name="김광우" userId="2a936863-4191-4eac-8abe-ae81b37592ba" providerId="ADAL" clId="{F45BAA44-0C3B-4C71-93EA-91D783276ECE}" dt="2023-11-30T09:01:04.749" v="14" actId="2696"/>
        <pc:sldMkLst>
          <pc:docMk/>
          <pc:sldMk cId="1930171577" sldId="276"/>
        </pc:sldMkLst>
      </pc:sldChg>
      <pc:sldChg chg="modSp add">
        <pc:chgData name="김광우" userId="2a936863-4191-4eac-8abe-ae81b37592ba" providerId="ADAL" clId="{F45BAA44-0C3B-4C71-93EA-91D783276ECE}" dt="2023-11-30T12:28:17.479" v="1871"/>
        <pc:sldMkLst>
          <pc:docMk/>
          <pc:sldMk cId="1074993102" sldId="277"/>
        </pc:sldMkLst>
        <pc:spChg chg="mod">
          <ac:chgData name="김광우" userId="2a936863-4191-4eac-8abe-ae81b37592ba" providerId="ADAL" clId="{F45BAA44-0C3B-4C71-93EA-91D783276ECE}" dt="2023-11-30T12:26:38.836" v="1737" actId="20577"/>
          <ac:spMkLst>
            <pc:docMk/>
            <pc:sldMk cId="1074993102" sldId="277"/>
            <ac:spMk id="2" creationId="{B1BECD0A-67E8-4662-9FD0-CED30C07B228}"/>
          </ac:spMkLst>
        </pc:spChg>
        <pc:spChg chg="mod">
          <ac:chgData name="김광우" userId="2a936863-4191-4eac-8abe-ae81b37592ba" providerId="ADAL" clId="{F45BAA44-0C3B-4C71-93EA-91D783276ECE}" dt="2023-11-30T12:28:17.479" v="1871"/>
          <ac:spMkLst>
            <pc:docMk/>
            <pc:sldMk cId="1074993102" sldId="277"/>
            <ac:spMk id="3" creationId="{89BEB3EB-B139-411F-8DA6-AE55AE2D06D6}"/>
          </ac:spMkLst>
        </pc:spChg>
      </pc:sldChg>
      <pc:sldChg chg="modSp add">
        <pc:chgData name="김광우" userId="2a936863-4191-4eac-8abe-ae81b37592ba" providerId="ADAL" clId="{F45BAA44-0C3B-4C71-93EA-91D783276ECE}" dt="2023-11-30T12:29:11.064" v="1897"/>
        <pc:sldMkLst>
          <pc:docMk/>
          <pc:sldMk cId="577719777" sldId="278"/>
        </pc:sldMkLst>
        <pc:spChg chg="mod">
          <ac:chgData name="김광우" userId="2a936863-4191-4eac-8abe-ae81b37592ba" providerId="ADAL" clId="{F45BAA44-0C3B-4C71-93EA-91D783276ECE}" dt="2023-11-30T12:29:00.851" v="1896" actId="20577"/>
          <ac:spMkLst>
            <pc:docMk/>
            <pc:sldMk cId="577719777" sldId="278"/>
            <ac:spMk id="2" creationId="{11B371A0-1B3A-493F-B195-C039A01FC7F2}"/>
          </ac:spMkLst>
        </pc:spChg>
        <pc:spChg chg="mod">
          <ac:chgData name="김광우" userId="2a936863-4191-4eac-8abe-ae81b37592ba" providerId="ADAL" clId="{F45BAA44-0C3B-4C71-93EA-91D783276ECE}" dt="2023-11-30T12:29:11.064" v="1897"/>
          <ac:spMkLst>
            <pc:docMk/>
            <pc:sldMk cId="577719777" sldId="278"/>
            <ac:spMk id="3" creationId="{DD88D3EE-9535-400B-AA9F-B362619F44D0}"/>
          </ac:spMkLst>
        </pc:spChg>
      </pc:sldChg>
    </pc:docChg>
  </pc:docChgLst>
  <pc:docChgLst>
    <pc:chgData name="김광우" userId="2a936863-4191-4eac-8abe-ae81b37592ba" providerId="ADAL" clId="{29787355-0710-4526-AF4E-80DD2252D673}"/>
  </pc:docChgLst>
  <pc:docChgLst>
    <pc:chgData name="김광우" userId="2a936863-4191-4eac-8abe-ae81b37592ba" providerId="ADAL" clId="{61BFF0F0-FE48-4A63-9F71-93EF6E67BE53}"/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B4000A-431C-40B1-A2C8-FE0FFCC58DF1}" type="datetimeFigureOut">
              <a:rPr lang="ko-KR" altLang="en-US" smtClean="0"/>
              <a:t>2023-11-30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994519-E400-4ABE-B707-9CEC107978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87542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994519-E400-4ABE-B707-9CEC107978A2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37319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32CC55-66E8-494C-8E70-F442360954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CDFF47F-41B2-4260-BF83-593958DC5C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9E101DF-4BB7-484A-A78B-9CEF719145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DDA48-A317-485B-887C-EFAC093F16D3}" type="datetimeFigureOut">
              <a:rPr lang="ko-KR" altLang="en-US" smtClean="0"/>
              <a:t>2023-11-30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D714D23-D0AD-4F89-BEAC-800F567475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A6330E4-858D-4D3F-8D08-19F331A13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E5B6-3C66-4A2D-A4CC-39A39598D2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38777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9CC44F-6806-4E34-BAA0-1DA2956A5F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4628567-7EF3-498E-B289-1B87BD7C9A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1569043-BBFC-42AA-BA17-DF80D36B63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DDA48-A317-485B-887C-EFAC093F16D3}" type="datetimeFigureOut">
              <a:rPr lang="ko-KR" altLang="en-US" smtClean="0"/>
              <a:t>2023-11-30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01479B6-BED8-429E-94AD-F33FA50C4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39C43F5-82BE-4E61-9E22-8233B61CC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E5B6-3C66-4A2D-A4CC-39A39598D2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71291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2111ED3-DC97-4A99-8A35-D207BF13E9A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2F6116F-E74F-4750-A7A2-E14B1AAFC0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7BAB2C9-A3BE-403D-A214-0CCC46FF89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DDA48-A317-485B-887C-EFAC093F16D3}" type="datetimeFigureOut">
              <a:rPr lang="ko-KR" altLang="en-US" smtClean="0"/>
              <a:t>2023-11-30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B27754-F9A8-4B36-854E-CAE014CDF0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A2CC27B-BB00-4B53-9AD8-D69750E157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E5B6-3C66-4A2D-A4CC-39A39598D2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18466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FCAFDE-67EB-4EC9-9883-14733FF9A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62D3E72-F996-47C2-A9E8-F3AC65A921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6F1F7F1-7E1A-45EC-AA2E-529D4506A2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DDA48-A317-485B-887C-EFAC093F16D3}" type="datetimeFigureOut">
              <a:rPr lang="ko-KR" altLang="en-US" smtClean="0"/>
              <a:t>2023-11-30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6CFE68C-5A6A-4C5D-8AC3-A90A620C29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DC7C4D1-056A-4881-9232-D0CA29973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E5B6-3C66-4A2D-A4CC-39A39598D2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95974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AECC6F-2D55-4742-A260-4F42BEBB3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8CF098E-B633-4CFA-99FC-1DC05EBE54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DF41132-B9CE-4534-820B-49B1EF19A5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DDA48-A317-485B-887C-EFAC093F16D3}" type="datetimeFigureOut">
              <a:rPr lang="ko-KR" altLang="en-US" smtClean="0"/>
              <a:t>2023-11-30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D899FE8-25D0-4580-BD2E-FC8DD3B7F0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12EDA55-1196-423D-AABA-B2702243CE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E5B6-3C66-4A2D-A4CC-39A39598D2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85266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F8FCBA-F7C9-4BFB-9663-F7E545A4C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CA7D421-E528-4DFE-AA7F-1F36D38082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FE44B55-F560-4BD4-833D-6C15679917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D8F44FE-D339-480F-8FA3-627413E9CB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DDA48-A317-485B-887C-EFAC093F16D3}" type="datetimeFigureOut">
              <a:rPr lang="ko-KR" altLang="en-US" smtClean="0"/>
              <a:t>2023-11-30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FE5F798-8FB8-4239-B5BE-F2C7C36248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1EBEC6F-0E86-40BF-9C6F-EB8A83A0D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E5B6-3C66-4A2D-A4CC-39A39598D2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82083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44D79E-891F-4D3F-92E1-F648604EC6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F3F885E-BC07-48EA-B7AA-9D5BF85E0B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54623F6-2A32-4190-9DE7-3EB4D5DA0D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73FD6D2-A4E8-48A0-A740-19975E07CD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AE19EF7-0B7A-4CB9-AE9F-625711D23C9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115AF19-915D-4E01-BD7E-C4B35337C7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DDA48-A317-485B-887C-EFAC093F16D3}" type="datetimeFigureOut">
              <a:rPr lang="ko-KR" altLang="en-US" smtClean="0"/>
              <a:t>2023-11-30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FF133C1-C575-4CB7-ABF1-3293195754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7413CF3-543C-4694-9158-9168CB8900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E5B6-3C66-4A2D-A4CC-39A39598D2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94177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ADA8B2-A1AF-4DD8-ACB0-169942610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5780A4D-0E91-4C76-A549-1B4A9AC8ED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DDA48-A317-485B-887C-EFAC093F16D3}" type="datetimeFigureOut">
              <a:rPr lang="ko-KR" altLang="en-US" smtClean="0"/>
              <a:t>2023-11-30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B6E20B3-CA97-4AE4-97F3-D6A32E449A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20D3FF0-B671-4EDE-9AD2-524216592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E5B6-3C66-4A2D-A4CC-39A39598D2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47149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88B4F63-0F01-4F11-80BE-2EB3ACFBE1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DDA48-A317-485B-887C-EFAC093F16D3}" type="datetimeFigureOut">
              <a:rPr lang="ko-KR" altLang="en-US" smtClean="0"/>
              <a:t>2023-11-30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153E240-57B4-41FB-921A-386B1A9E7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6ADB4DF-0A1C-4DB4-A292-D0C9998550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E5B6-3C66-4A2D-A4CC-39A39598D2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93589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2F8959-D7E7-4DF4-BF9B-0A6AB0BA5E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7DCC0B1-349C-47BB-9A7E-8DF2829B59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588527D-C600-49A1-A260-FADF5977BB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D222013-1050-4021-B0CB-BD5CC8EBD3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DDA48-A317-485B-887C-EFAC093F16D3}" type="datetimeFigureOut">
              <a:rPr lang="ko-KR" altLang="en-US" smtClean="0"/>
              <a:t>2023-11-30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AE2F766-BF61-4AE0-9386-EB44CEFD8D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9278BE0-2238-487F-A192-10D62276F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E5B6-3C66-4A2D-A4CC-39A39598D2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38095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11146E-9FE5-4458-8167-BEA18E3832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0468FB4-2BA2-4284-8FF8-3C2B52EBF59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DE484BF-B292-4195-A0DD-8260B13F6E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36BBB45-74D2-4AB5-A325-145F633004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DDA48-A317-485B-887C-EFAC093F16D3}" type="datetimeFigureOut">
              <a:rPr lang="ko-KR" altLang="en-US" smtClean="0"/>
              <a:t>2023-11-30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E8BBDF6-C4D3-4A8C-9E85-8E3A21215C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5FE7F52-6734-4A55-A4FB-DD3A4F7D2D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E5B6-3C66-4A2D-A4CC-39A39598D2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64831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273F103-78F4-42C6-BBAA-A5A4A8C324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F4EAC87-B837-4C49-9017-DFF20587C5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88D6DF3-A920-4E9B-AA1D-4EB0FF767E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DDDA48-A317-485B-887C-EFAC093F16D3}" type="datetimeFigureOut">
              <a:rPr lang="ko-KR" altLang="en-US" smtClean="0"/>
              <a:t>2023-11-30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86868DD-0610-44E7-82E1-70D77E6C48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E846731-1906-44FB-92EE-77B3B7D83E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DFE5B6-3C66-4A2D-A4CC-39A39598D2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88374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ABCAFC-47AB-4F39-A98F-D426490B381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altLang="ko-KR" sz="4000" dirty="0"/>
              <a:t>IDEMPOTENT GENERATIVE NETWORK</a:t>
            </a:r>
            <a:endParaRPr lang="ko-KR" altLang="en-US" sz="4000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CA237D8-4A19-41EC-8925-407A8E4C5F4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 err="1"/>
              <a:t>Gwangwoo</a:t>
            </a:r>
            <a:r>
              <a:rPr lang="en-US" altLang="ko-KR" dirty="0"/>
              <a:t> Kim</a:t>
            </a:r>
          </a:p>
          <a:p>
            <a:r>
              <a:rPr lang="en-US" altLang="ko-KR" dirty="0"/>
              <a:t>Dec. </a:t>
            </a:r>
            <a:r>
              <a:rPr lang="en-US" altLang="ko-KR"/>
              <a:t>1, </a:t>
            </a:r>
            <a:r>
              <a:rPr lang="en-US" altLang="ko-KR" dirty="0"/>
              <a:t>2023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185768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15052D-AB06-4B47-8D63-9B970AA10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Theory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653482D-11AF-4FEE-9798-C7BC9F0ED6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(Step 2) Observe that</a:t>
            </a:r>
          </a:p>
          <a:p>
            <a:endParaRPr lang="en-US" altLang="ko-KR" dirty="0"/>
          </a:p>
          <a:p>
            <a:r>
              <a:rPr lang="en-US" altLang="ko-KR" dirty="0"/>
              <a:t>We had already seen                            . Therefore,</a:t>
            </a:r>
          </a:p>
          <a:p>
            <a:endParaRPr lang="en-US" altLang="ko-KR" dirty="0"/>
          </a:p>
          <a:p>
            <a:r>
              <a:rPr lang="en-US" altLang="ko-KR" dirty="0"/>
              <a:t>By definition of the optimal theta,</a:t>
            </a:r>
          </a:p>
          <a:p>
            <a:endParaRPr lang="en-US" altLang="ko-KR" dirty="0"/>
          </a:p>
          <a:p>
            <a:r>
              <a:rPr lang="en-US" altLang="ko-KR" dirty="0"/>
              <a:t>(1) If           and        , the expectation will be zero</a:t>
            </a:r>
          </a:p>
          <a:p>
            <a:r>
              <a:rPr lang="en-US" altLang="ko-KR" dirty="0"/>
              <a:t>(2) If        , the expectation will be positive unless 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424CC36-4493-4BE8-9624-6FB2470D8B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6838" y="2413573"/>
            <a:ext cx="5578323" cy="35817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961EE79-DF98-464F-9974-8108ED2E34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6552" y="2906681"/>
            <a:ext cx="3482642" cy="36579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FFA1BF8-095D-4A3D-A405-336F708078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5110" y="3429000"/>
            <a:ext cx="3901778" cy="38103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2F11457-0985-4AD7-A5C4-BAD18DECDE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40368" y="4467289"/>
            <a:ext cx="3711262" cy="472481"/>
          </a:xfrm>
          <a:prstGeom prst="rect">
            <a:avLst/>
          </a:prstGeom>
        </p:spPr>
      </p:pic>
      <p:pic>
        <p:nvPicPr>
          <p:cNvPr id="2050" name="Picture 2" descr="https://latex2image-output.s3.amazonaws.com/img-aBDVdyCPKzJ9.png">
            <a:extLst>
              <a:ext uri="{FF2B5EF4-FFF2-40B4-BE49-F238E27FC236}">
                <a16:creationId xmlns:a16="http://schemas.microsoft.com/office/drawing/2014/main" id="{E5827660-7DB8-40D4-9DFF-D444F7445A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4643" y="5028852"/>
            <a:ext cx="1162050" cy="25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latex2image-output.s3.amazonaws.com/img-k8Xqtv8H9njG.png">
            <a:extLst>
              <a:ext uri="{FF2B5EF4-FFF2-40B4-BE49-F238E27FC236}">
                <a16:creationId xmlns:a16="http://schemas.microsoft.com/office/drawing/2014/main" id="{29EEB687-BAE5-47F3-B61F-D84FCE5FEE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7848" y="5023275"/>
            <a:ext cx="790575" cy="25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latex2image-output.s3.amazonaws.com/img-EhnhD5vaZDGw.png">
            <a:extLst>
              <a:ext uri="{FF2B5EF4-FFF2-40B4-BE49-F238E27FC236}">
                <a16:creationId xmlns:a16="http://schemas.microsoft.com/office/drawing/2014/main" id="{CAB8E4C4-1AFE-4B97-93B2-7E0780BADF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4643" y="5496621"/>
            <a:ext cx="790575" cy="25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s://latex2image-output.s3.amazonaws.com/img-KwzpkhaMr8J1.png">
            <a:extLst>
              <a:ext uri="{FF2B5EF4-FFF2-40B4-BE49-F238E27FC236}">
                <a16:creationId xmlns:a16="http://schemas.microsoft.com/office/drawing/2014/main" id="{F9E3423B-3E67-4A8A-9955-7C435C29A3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0204" y="5518923"/>
            <a:ext cx="1162050" cy="25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88488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13A873-075F-48D0-8B08-041FFCEC0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Remark of Theory 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F7057B8-722B-435C-A24B-8B039155BE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The expectation was zero </a:t>
            </a:r>
            <a:r>
              <a:rPr lang="en-US" altLang="ko-KR" dirty="0" err="1"/>
              <a:t>iff</a:t>
            </a:r>
            <a:r>
              <a:rPr lang="en-US" altLang="ko-KR" dirty="0"/>
              <a:t>            </a:t>
            </a:r>
            <a:r>
              <a:rPr lang="en-US" altLang="ko-KR" dirty="0" err="1"/>
              <a:t>iff</a:t>
            </a:r>
            <a:r>
              <a:rPr lang="en-US" altLang="ko-KR" dirty="0"/>
              <a:t> the definition of being on the estimated manifold.  </a:t>
            </a:r>
          </a:p>
          <a:p>
            <a:r>
              <a:rPr lang="en-US" altLang="ko-KR" dirty="0"/>
              <a:t>That is, the expectation measures the probability of a random z to be mapped outside of the manifold.</a:t>
            </a:r>
          </a:p>
          <a:p>
            <a:r>
              <a:rPr lang="en-US" altLang="ko-KR" dirty="0"/>
              <a:t>Optimizing idempotence is essentially maximizing the portion of z’s that are mapped onto the manifold.</a:t>
            </a:r>
          </a:p>
          <a:p>
            <a:endParaRPr lang="en-US" altLang="ko-KR" dirty="0"/>
          </a:p>
          <a:p>
            <a:r>
              <a:rPr lang="en-US" altLang="ko-KR" dirty="0"/>
              <a:t>In practice,    was chosen to be &lt;1 </a:t>
            </a:r>
            <a:endParaRPr lang="ko-KR" altLang="en-US" dirty="0"/>
          </a:p>
        </p:txBody>
      </p:sp>
      <p:pic>
        <p:nvPicPr>
          <p:cNvPr id="3074" name="Picture 2" descr="https://latex2image-output.s3.amazonaws.com/img-s8KmFBwAnbJN.png">
            <a:extLst>
              <a:ext uri="{FF2B5EF4-FFF2-40B4-BE49-F238E27FC236}">
                <a16:creationId xmlns:a16="http://schemas.microsoft.com/office/drawing/2014/main" id="{C59B9264-3CCF-44A3-8B18-AE3D6FC0E3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5901" y="1938454"/>
            <a:ext cx="1171575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latex2image-output.s3.amazonaws.com/img-zTc2fs8n3KfT.png">
            <a:extLst>
              <a:ext uri="{FF2B5EF4-FFF2-40B4-BE49-F238E27FC236}">
                <a16:creationId xmlns:a16="http://schemas.microsoft.com/office/drawing/2014/main" id="{BC995855-A448-463A-93A7-E35EDD0249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4799" y="5129213"/>
            <a:ext cx="247650" cy="25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98273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2CAA31-4C29-4E27-823B-83FF037BA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Experimental results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CD0C7B4-154D-4F26-9CC4-3653DE1245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3519" y="2343295"/>
            <a:ext cx="9724961" cy="3321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4072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2CAA31-4C29-4E27-823B-83FF037BA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Experimental results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7B3E932-2F27-4487-8A38-46A6D9FF87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2604" y="2198782"/>
            <a:ext cx="9586791" cy="3330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6841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2CAA31-4C29-4E27-823B-83FF037BA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Experimental results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28CC0C7-802A-400A-91CE-D0917DE642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3620" y="1893851"/>
            <a:ext cx="8984759" cy="425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6914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2CAA31-4C29-4E27-823B-83FF037BA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Experimental results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20E574F-E3B5-49AA-89A1-0926666BD9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3629" y="1544279"/>
            <a:ext cx="4577914" cy="4948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6931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2CAA31-4C29-4E27-823B-83FF037BA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Experimental results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03C34F2-CF46-46A3-910A-3522B61431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9537" y="1690688"/>
            <a:ext cx="4832926" cy="4741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0048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D18286-9F1E-486D-9A81-4E3B63794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Limitations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EB1AC60-76D7-4295-9066-0D6CF2EC1A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Mode collapse (similar to GAN)</a:t>
            </a:r>
          </a:p>
          <a:p>
            <a:r>
              <a:rPr lang="en-US" altLang="ko-KR" dirty="0"/>
              <a:t>Blurriness (similar to VAE)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513652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BECD0A-67E8-4662-9FD0-CED30C07B2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Reviewer Sz9m (rating:</a:t>
            </a:r>
            <a:r>
              <a:rPr lang="ko-KR" altLang="en-US" dirty="0"/>
              <a:t> </a:t>
            </a:r>
            <a:r>
              <a:rPr lang="en-US" altLang="ko-KR" dirty="0"/>
              <a:t>8)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9BEB3EB-B139-411F-8DA6-AE55AE2D06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23631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BECD0A-67E8-4662-9FD0-CED30C07B2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Reviewer Cz9y (rating:</a:t>
            </a:r>
            <a:r>
              <a:rPr lang="ko-KR" altLang="en-US" dirty="0"/>
              <a:t> </a:t>
            </a:r>
            <a:r>
              <a:rPr lang="en-US" altLang="ko-KR" dirty="0"/>
              <a:t>3)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9BEB3EB-B139-411F-8DA6-AE55AE2D06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What if the state space is unbounded? Should we expect states to be restricted to an image hypercube?</a:t>
            </a:r>
          </a:p>
          <a:p>
            <a:r>
              <a:rPr lang="en-US" altLang="ko-KR" dirty="0"/>
              <a:t>Since this method departs heavily from the established probabilistic principles used to justify generative models, clearly demonstrating the validity of the method is essential.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909551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2B31FE-9492-4987-A72D-5DBB3257B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Motivation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857D779-3D42-4FD2-AF65-B3F82BD7CD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4525" y="1549756"/>
            <a:ext cx="4922947" cy="294919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E3AF198-14DB-44FD-BCD0-B8782C6F4E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8861" y="4632767"/>
            <a:ext cx="8954276" cy="2225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260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BECD0A-67E8-4662-9FD0-CED30C07B2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Reviewer 5afM (rating:</a:t>
            </a:r>
            <a:r>
              <a:rPr lang="ko-KR" altLang="en-US" dirty="0"/>
              <a:t> </a:t>
            </a:r>
            <a:r>
              <a:rPr lang="en-US" altLang="ko-KR" dirty="0"/>
              <a:t>5)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9BEB3EB-B139-411F-8DA6-AE55AE2D06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Why do we need such a model? What are the potential advantages?</a:t>
            </a:r>
          </a:p>
          <a:p>
            <a:r>
              <a:rPr lang="en-US" altLang="ko-KR" dirty="0"/>
              <a:t>I don't quite get the point of the tightness loss. Why maximize it is good for regularization? More explanation is needed.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556519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BECD0A-67E8-4662-9FD0-CED30C07B2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Reviewer j2FZ (rating:</a:t>
            </a:r>
            <a:r>
              <a:rPr lang="ko-KR" altLang="en-US" dirty="0"/>
              <a:t> </a:t>
            </a:r>
            <a:r>
              <a:rPr lang="en-US" altLang="ko-KR" dirty="0"/>
              <a:t>8)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9BEB3EB-B139-411F-8DA6-AE55AE2D06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Comparison to image denoising with a diffusion model</a:t>
            </a:r>
          </a:p>
          <a:p>
            <a:r>
              <a:rPr lang="en-US" altLang="ko-KR" dirty="0"/>
              <a:t>What about infinite compositions of the mapping?</a:t>
            </a:r>
          </a:p>
          <a:p>
            <a:r>
              <a:rPr lang="en-US" altLang="ko-KR" dirty="0"/>
              <a:t>What are the current drawbacks to scaling this method up?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749931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B371A0-1B3A-493F-B195-C039A01FC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Reviewer Michael Maire (Public)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D88D3EE-9535-400B-AA9F-B362619F44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Contrary to this paper's claim of introducing a new approach to generative modeling, the proposed Idempotent Generative Network (IGN) is a special case of an Energy-Based Generative Adversarial Network (EBGAN) [Zhao, Mathieu, </a:t>
            </a:r>
            <a:r>
              <a:rPr lang="en-US" altLang="ko-KR" dirty="0" err="1"/>
              <a:t>LeCun</a:t>
            </a:r>
            <a:r>
              <a:rPr lang="en-US" altLang="ko-KR" dirty="0"/>
              <a:t>; ICLR 2017].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777197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2B31FE-9492-4987-A72D-5DBB3257B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Introduction</a:t>
            </a:r>
            <a:endParaRPr lang="ko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B29394BD-E1AF-47F8-8581-957BECC3F2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altLang="ko-KR" dirty="0"/>
              <a:t>(Definition) A matrix M is said to be idempotent if</a:t>
            </a:r>
          </a:p>
          <a:p>
            <a:r>
              <a:rPr lang="en-US" altLang="ko-KR" dirty="0"/>
              <a:t>It is also called a projection matrix. </a:t>
            </a:r>
            <a:endParaRPr lang="ko-KR" altLang="en-US" dirty="0"/>
          </a:p>
        </p:txBody>
      </p:sp>
      <p:pic>
        <p:nvPicPr>
          <p:cNvPr id="1028" name="Picture 4" descr="https://assafshocher.github.io/IGN/images/IGN_teaser2.jpg">
            <a:extLst>
              <a:ext uri="{FF2B5EF4-FFF2-40B4-BE49-F238E27FC236}">
                <a16:creationId xmlns:a16="http://schemas.microsoft.com/office/drawing/2014/main" id="{EA66C10A-5187-4831-BF75-EB395C3EF5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006" y="3128103"/>
            <a:ext cx="8377987" cy="3129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latex2image-output.s3.amazonaws.com/img-N5NftqwwQ1dB.png">
            <a:extLst>
              <a:ext uri="{FF2B5EF4-FFF2-40B4-BE49-F238E27FC236}">
                <a16:creationId xmlns:a16="http://schemas.microsoft.com/office/drawing/2014/main" id="{904FAB30-BE05-4A15-8940-9A5E27F620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7427" y="1906510"/>
            <a:ext cx="1143000" cy="25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B9BF950B-D806-4C02-9B07-C936E86D820E}"/>
              </a:ext>
            </a:extLst>
          </p:cNvPr>
          <p:cNvSpPr/>
          <p:nvPr/>
        </p:nvSpPr>
        <p:spPr>
          <a:xfrm>
            <a:off x="2946003" y="6257848"/>
            <a:ext cx="20179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You can’t </a:t>
            </a:r>
            <a:r>
              <a:rPr lang="en-US" altLang="ko-KR" dirty="0" err="1"/>
              <a:t>overdry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422294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938BA7-9D3C-4571-BAE4-510CB2AEC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Method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962D9FB-2945-4B41-9208-BF008E33E5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Assume both distribution </a:t>
            </a:r>
            <a:r>
              <a:rPr lang="en-US" altLang="ko-KR" dirty="0" err="1"/>
              <a:t>p_x</a:t>
            </a:r>
            <a:r>
              <a:rPr lang="en-US" altLang="ko-KR" dirty="0"/>
              <a:t> and </a:t>
            </a:r>
            <a:r>
              <a:rPr lang="en-US" altLang="ko-KR" dirty="0" err="1"/>
              <a:t>p_z</a:t>
            </a:r>
            <a:r>
              <a:rPr lang="en-US" altLang="ko-KR" dirty="0"/>
              <a:t> lie in the same space.</a:t>
            </a:r>
          </a:p>
          <a:p>
            <a:r>
              <a:rPr lang="en-US" altLang="ko-KR" dirty="0"/>
              <a:t>Three objectives:</a:t>
            </a:r>
          </a:p>
          <a:p>
            <a:pPr lvl="1"/>
            <a:r>
              <a:rPr lang="en-US" altLang="ko-KR" dirty="0"/>
              <a:t>Reconstruction objective: f(x) = x</a:t>
            </a:r>
          </a:p>
          <a:p>
            <a:pPr lvl="1"/>
            <a:r>
              <a:rPr lang="en-US" altLang="ko-KR" dirty="0"/>
              <a:t>Idempotent objective: f(f(z)) = f(z)</a:t>
            </a:r>
          </a:p>
          <a:p>
            <a:pPr lvl="2"/>
            <a:r>
              <a:rPr lang="en-US" altLang="ko-KR" dirty="0"/>
              <a:t>Observation: if f(y) = y for all y, it satisfies the two objective!</a:t>
            </a:r>
          </a:p>
          <a:p>
            <a:pPr lvl="2"/>
            <a:r>
              <a:rPr lang="en-US" altLang="ko-KR" dirty="0"/>
              <a:t>Furthermore, the idempotent objective is encouraging the manifold to expand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14F289E-0585-48FA-AE26-0B45FD5444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2302" y="4328693"/>
            <a:ext cx="5267396" cy="2440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6188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2B550D-C825-4503-A91C-2EE7D9553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Method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CA7BF0A-235B-4B36-8E9F-47C200A4D7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In order to discourage the incentive to expand the manifold, we only optimize </a:t>
            </a:r>
            <a:r>
              <a:rPr lang="en-US" altLang="ko-KR" dirty="0" err="1"/>
              <a:t>w.r.t.</a:t>
            </a:r>
            <a:r>
              <a:rPr lang="en-US" altLang="ko-KR" dirty="0"/>
              <a:t> the first (inner) instantiation, that, is</a:t>
            </a:r>
          </a:p>
          <a:p>
            <a:endParaRPr lang="en-US" altLang="ko-KR" dirty="0"/>
          </a:p>
          <a:p>
            <a:r>
              <a:rPr lang="en-US" altLang="ko-KR" dirty="0"/>
              <a:t>Tightness objective:</a:t>
            </a:r>
          </a:p>
          <a:p>
            <a:pPr marL="0" indent="0">
              <a:buNone/>
            </a:pPr>
            <a:endParaRPr lang="en-US" altLang="ko-KR" dirty="0"/>
          </a:p>
          <a:p>
            <a:r>
              <a:rPr lang="en-US" altLang="ko-KR" dirty="0"/>
              <a:t>Final objective: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37F188C-A0D5-4054-A2DD-C961625692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4941" y="2781563"/>
            <a:ext cx="5502117" cy="35817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83D9A95-5598-42FF-BB9F-149563E9A6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510" y="3814588"/>
            <a:ext cx="5966977" cy="37341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A4D51E1-3706-4A2A-915D-832F5EF81C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6819" y="4862854"/>
            <a:ext cx="5738357" cy="990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5337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456E6B-E7A7-416F-9178-87BBDD776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Training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AC84E15-2031-4754-9E90-D90D917D56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Update rule:</a:t>
            </a:r>
          </a:p>
          <a:p>
            <a:endParaRPr lang="en-US" altLang="ko-KR" dirty="0"/>
          </a:p>
          <a:p>
            <a:r>
              <a:rPr lang="en-US" altLang="ko-KR" dirty="0"/>
              <a:t>Gradients: 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2992790-96F1-4CB6-87FE-2249787114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1935" y="1954868"/>
            <a:ext cx="2408129" cy="78492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5DA45CC-BB96-4238-9B26-75A002F7B2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4619" y="3300312"/>
            <a:ext cx="8542760" cy="1226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6487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456E6B-E7A7-416F-9178-87BBDD776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Training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07179FC-5FF9-4A3A-AD03-AE0A8C464B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522" y="2474029"/>
            <a:ext cx="5597035" cy="281605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68F544C-9AF4-493A-92F8-9F29E9B81C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3006" y="1726184"/>
            <a:ext cx="6098994" cy="431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2424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1AA1FF-48E6-4EEE-A28C-1F5AD8B28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Theory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2E32012-F384-48F9-AB84-38259441CB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9344" y="2045850"/>
            <a:ext cx="8893311" cy="276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8739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BF648D-EF2E-4738-A5CD-70F6D3DDF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Theory 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983D2E1-6C3A-4727-A06A-35053630AF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(Step 1) Observe that 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By change of variable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Let                   . The solution is   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B1D2F45-7332-4288-B882-3C7BA2C5A3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9681" y="2365970"/>
            <a:ext cx="5692633" cy="96020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73E0AF3-4C0F-4696-AB05-9A55C8EBB5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8799" y="3732704"/>
            <a:ext cx="5014395" cy="121930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1CD5A16-A5C0-4FBB-9D92-F00AEB7DBF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0121" y="5453814"/>
            <a:ext cx="2270957" cy="32006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9A15B48-B6EE-4DB9-BB75-FD594D5FB0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1907" y="5453814"/>
            <a:ext cx="3497883" cy="381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9538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6344</TotalTime>
  <Words>490</Words>
  <Application>Microsoft Office PowerPoint</Application>
  <PresentationFormat>와이드스크린</PresentationFormat>
  <Paragraphs>73</Paragraphs>
  <Slides>22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5" baseType="lpstr">
      <vt:lpstr>맑은 고딕</vt:lpstr>
      <vt:lpstr>Arial</vt:lpstr>
      <vt:lpstr>Office 테마</vt:lpstr>
      <vt:lpstr>IDEMPOTENT GENERATIVE NETWORK</vt:lpstr>
      <vt:lpstr>Motivation</vt:lpstr>
      <vt:lpstr>Introduction</vt:lpstr>
      <vt:lpstr>Method</vt:lpstr>
      <vt:lpstr>Method</vt:lpstr>
      <vt:lpstr>Training</vt:lpstr>
      <vt:lpstr>Training</vt:lpstr>
      <vt:lpstr>Theory</vt:lpstr>
      <vt:lpstr>Theory </vt:lpstr>
      <vt:lpstr>Theory</vt:lpstr>
      <vt:lpstr>Remark of Theory </vt:lpstr>
      <vt:lpstr>Experimental results</vt:lpstr>
      <vt:lpstr>Experimental results</vt:lpstr>
      <vt:lpstr>Experimental results</vt:lpstr>
      <vt:lpstr>Experimental results</vt:lpstr>
      <vt:lpstr>Experimental results</vt:lpstr>
      <vt:lpstr>Limitations</vt:lpstr>
      <vt:lpstr>Reviewer Sz9m (rating: 8)</vt:lpstr>
      <vt:lpstr>Reviewer Cz9y (rating: 3)</vt:lpstr>
      <vt:lpstr>Reviewer 5afM (rating: 5)</vt:lpstr>
      <vt:lpstr>Reviewer j2FZ (rating: 8)</vt:lpstr>
      <vt:lpstr>Reviewer Michael Maire (Public)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Nowcasting and forecasting the potential domestic and international spread of the 2019-nCoV outbreak originating in Wuhan, China: a modelling study</dc:title>
  <dc:creator>김광우</dc:creator>
  <cp:lastModifiedBy>김광우</cp:lastModifiedBy>
  <cp:revision>272</cp:revision>
  <dcterms:created xsi:type="dcterms:W3CDTF">2022-11-30T19:00:27Z</dcterms:created>
  <dcterms:modified xsi:type="dcterms:W3CDTF">2023-11-30T12:30:44Z</dcterms:modified>
</cp:coreProperties>
</file>